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7.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8.xml" ContentType="application/vnd.openxmlformats-officedocument.presentationml.notesSlide+xml"/>
  <Override PartName="/ppt/charts/chartEx1.xml" ContentType="application/vnd.ms-office.chartex+xml"/>
  <Override PartName="/ppt/charts/style7.xml" ContentType="application/vnd.ms-office.chartstyle+xml"/>
  <Override PartName="/ppt/charts/colors7.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9"/>
  </p:notesMasterIdLst>
  <p:handoutMasterIdLst>
    <p:handoutMasterId r:id="rId30"/>
  </p:handoutMasterIdLst>
  <p:sldIdLst>
    <p:sldId id="256" r:id="rId5"/>
    <p:sldId id="287" r:id="rId6"/>
    <p:sldId id="279" r:id="rId7"/>
    <p:sldId id="265" r:id="rId8"/>
    <p:sldId id="291" r:id="rId9"/>
    <p:sldId id="268" r:id="rId10"/>
    <p:sldId id="289" r:id="rId11"/>
    <p:sldId id="290" r:id="rId12"/>
    <p:sldId id="282" r:id="rId13"/>
    <p:sldId id="293" r:id="rId14"/>
    <p:sldId id="283" r:id="rId15"/>
    <p:sldId id="292" r:id="rId16"/>
    <p:sldId id="294" r:id="rId17"/>
    <p:sldId id="259" r:id="rId18"/>
    <p:sldId id="297" r:id="rId19"/>
    <p:sldId id="284" r:id="rId20"/>
    <p:sldId id="288" r:id="rId21"/>
    <p:sldId id="295" r:id="rId22"/>
    <p:sldId id="270" r:id="rId23"/>
    <p:sldId id="296" r:id="rId24"/>
    <p:sldId id="286" r:id="rId25"/>
    <p:sldId id="260" r:id="rId26"/>
    <p:sldId id="298" r:id="rId27"/>
    <p:sldId id="29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306B"/>
    <a:srgbClr val="D1E2F3"/>
    <a:srgbClr val="0DD3F4"/>
    <a:srgbClr val="00AFC8"/>
    <a:srgbClr val="D1132F"/>
    <a:srgbClr val="FC6367"/>
    <a:srgbClr val="5C0205"/>
    <a:srgbClr val="030303"/>
    <a:srgbClr val="000000"/>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8969DD-7D3B-4854-93F1-9943A2744E5C}" v="544" dt="2022-12-08T07:28:57.390"/>
  </p1510:revLst>
</p1510:revInfo>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88000" autoAdjust="0"/>
  </p:normalViewPr>
  <p:slideViewPr>
    <p:cSldViewPr snapToGrid="0">
      <p:cViewPr varScale="1">
        <p:scale>
          <a:sx n="107" d="100"/>
          <a:sy n="107" d="100"/>
        </p:scale>
        <p:origin x="2861"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usage Madness" userId="55acea9a82e8fb82" providerId="LiveId" clId="{868969DD-7D3B-4854-93F1-9943A2744E5C}"/>
    <pc:docChg chg="undo redo custSel addSld delSld modSld sldOrd modMainMaster">
      <pc:chgData name="Sausage Madness" userId="55acea9a82e8fb82" providerId="LiveId" clId="{868969DD-7D3B-4854-93F1-9943A2744E5C}" dt="2022-12-08T07:28:57.748" v="5265" actId="1440"/>
      <pc:docMkLst>
        <pc:docMk/>
      </pc:docMkLst>
      <pc:sldChg chg="addSp delSp modSp mod ord modAnim modNotesTx">
        <pc:chgData name="Sausage Madness" userId="55acea9a82e8fb82" providerId="LiveId" clId="{868969DD-7D3B-4854-93F1-9943A2744E5C}" dt="2022-11-17T21:36:00.576" v="5176" actId="767"/>
        <pc:sldMkLst>
          <pc:docMk/>
          <pc:sldMk cId="2961106047" sldId="259"/>
        </pc:sldMkLst>
        <pc:spChg chg="add del mod">
          <ac:chgData name="Sausage Madness" userId="55acea9a82e8fb82" providerId="LiveId" clId="{868969DD-7D3B-4854-93F1-9943A2744E5C}" dt="2022-11-17T21:36:00.576" v="5176" actId="767"/>
          <ac:spMkLst>
            <pc:docMk/>
            <pc:sldMk cId="2961106047" sldId="259"/>
            <ac:spMk id="2" creationId="{3AE24EFA-D962-16C5-63F8-8BA77666E505}"/>
          </ac:spMkLst>
        </pc:spChg>
        <pc:spChg chg="mod">
          <ac:chgData name="Sausage Madness" userId="55acea9a82e8fb82" providerId="LiveId" clId="{868969DD-7D3B-4854-93F1-9943A2744E5C}" dt="2022-11-17T21:05:25.231" v="4313"/>
          <ac:spMkLst>
            <pc:docMk/>
            <pc:sldMk cId="2961106047" sldId="259"/>
            <ac:spMk id="3" creationId="{4EA344E8-12AB-4BC6-9FA0-D3FFCDFD1616}"/>
          </ac:spMkLst>
        </pc:spChg>
        <pc:spChg chg="add del mod">
          <ac:chgData name="Sausage Madness" userId="55acea9a82e8fb82" providerId="LiveId" clId="{868969DD-7D3B-4854-93F1-9943A2744E5C}" dt="2022-11-17T15:49:25.251" v="1418" actId="478"/>
          <ac:spMkLst>
            <pc:docMk/>
            <pc:sldMk cId="2961106047" sldId="259"/>
            <ac:spMk id="6" creationId="{2D320CD4-673A-BC53-256A-3556D8841FC6}"/>
          </ac:spMkLst>
        </pc:spChg>
        <pc:spChg chg="add del mod">
          <ac:chgData name="Sausage Madness" userId="55acea9a82e8fb82" providerId="LiveId" clId="{868969DD-7D3B-4854-93F1-9943A2744E5C}" dt="2022-11-17T15:49:27.267" v="1420" actId="478"/>
          <ac:spMkLst>
            <pc:docMk/>
            <pc:sldMk cId="2961106047" sldId="259"/>
            <ac:spMk id="9" creationId="{9CDCC660-AE30-8D29-AAEE-CAC1AAF6E0CE}"/>
          </ac:spMkLst>
        </pc:spChg>
        <pc:spChg chg="add mod">
          <ac:chgData name="Sausage Madness" userId="55acea9a82e8fb82" providerId="LiveId" clId="{868969DD-7D3B-4854-93F1-9943A2744E5C}" dt="2022-11-17T15:53:38.033" v="1692" actId="14100"/>
          <ac:spMkLst>
            <pc:docMk/>
            <pc:sldMk cId="2961106047" sldId="259"/>
            <ac:spMk id="10" creationId="{FB7E4199-1D9D-DDAD-D4F6-EAA78B4359EC}"/>
          </ac:spMkLst>
        </pc:spChg>
        <pc:spChg chg="mod">
          <ac:chgData name="Sausage Madness" userId="55acea9a82e8fb82" providerId="LiveId" clId="{868969DD-7D3B-4854-93F1-9943A2744E5C}" dt="2022-11-17T15:49:46.320" v="1424" actId="1076"/>
          <ac:spMkLst>
            <pc:docMk/>
            <pc:sldMk cId="2961106047" sldId="259"/>
            <ac:spMk id="15" creationId="{D56AB62C-FF38-4153-B496-F42C8DB04407}"/>
          </ac:spMkLst>
        </pc:spChg>
        <pc:spChg chg="mod">
          <ac:chgData name="Sausage Madness" userId="55acea9a82e8fb82" providerId="LiveId" clId="{868969DD-7D3B-4854-93F1-9943A2744E5C}" dt="2022-11-17T21:10:08.291" v="4379"/>
          <ac:spMkLst>
            <pc:docMk/>
            <pc:sldMk cId="2961106047" sldId="259"/>
            <ac:spMk id="16" creationId="{77C3CA95-BC39-41C4-9B87-98BB7EA2D4C1}"/>
          </ac:spMkLst>
        </pc:spChg>
        <pc:spChg chg="mod">
          <ac:chgData name="Sausage Madness" userId="55acea9a82e8fb82" providerId="LiveId" clId="{868969DD-7D3B-4854-93F1-9943A2744E5C}" dt="2022-11-17T15:49:46.320" v="1424" actId="1076"/>
          <ac:spMkLst>
            <pc:docMk/>
            <pc:sldMk cId="2961106047" sldId="259"/>
            <ac:spMk id="17" creationId="{17BD30DD-1CDC-42FA-A173-F6CFB93D911B}"/>
          </ac:spMkLst>
        </pc:spChg>
        <pc:spChg chg="del">
          <ac:chgData name="Sausage Madness" userId="55acea9a82e8fb82" providerId="LiveId" clId="{868969DD-7D3B-4854-93F1-9943A2744E5C}" dt="2022-11-17T15:49:23.342" v="1416" actId="478"/>
          <ac:spMkLst>
            <pc:docMk/>
            <pc:sldMk cId="2961106047" sldId="259"/>
            <ac:spMk id="19" creationId="{6FF16285-BEA6-47E3-8ECE-E17D4D08489A}"/>
          </ac:spMkLst>
        </pc:spChg>
        <pc:spChg chg="del">
          <ac:chgData name="Sausage Madness" userId="55acea9a82e8fb82" providerId="LiveId" clId="{868969DD-7D3B-4854-93F1-9943A2744E5C}" dt="2022-11-17T15:49:28.169" v="1421" actId="478"/>
          <ac:spMkLst>
            <pc:docMk/>
            <pc:sldMk cId="2961106047" sldId="259"/>
            <ac:spMk id="20" creationId="{3FF59E2B-8CF4-4F96-9F85-850F62E8736C}"/>
          </ac:spMkLst>
        </pc:spChg>
        <pc:spChg chg="mod">
          <ac:chgData name="Sausage Madness" userId="55acea9a82e8fb82" providerId="LiveId" clId="{868969DD-7D3B-4854-93F1-9943A2744E5C}" dt="2022-11-17T15:49:46.320" v="1424" actId="1076"/>
          <ac:spMkLst>
            <pc:docMk/>
            <pc:sldMk cId="2961106047" sldId="259"/>
            <ac:spMk id="26" creationId="{2F0C189F-75BF-4FC8-A278-5EFC6B66FACA}"/>
          </ac:spMkLst>
        </pc:spChg>
        <pc:spChg chg="mod">
          <ac:chgData name="Sausage Madness" userId="55acea9a82e8fb82" providerId="LiveId" clId="{868969DD-7D3B-4854-93F1-9943A2744E5C}" dt="2022-11-17T15:51:55.223" v="1684" actId="20577"/>
          <ac:spMkLst>
            <pc:docMk/>
            <pc:sldMk cId="2961106047" sldId="259"/>
            <ac:spMk id="27" creationId="{56F30711-3932-4012-B6C1-3B270E1293B3}"/>
          </ac:spMkLst>
        </pc:spChg>
        <pc:spChg chg="mod">
          <ac:chgData name="Sausage Madness" userId="55acea9a82e8fb82" providerId="LiveId" clId="{868969DD-7D3B-4854-93F1-9943A2744E5C}" dt="2022-11-17T15:51:17.511" v="1586" actId="20577"/>
          <ac:spMkLst>
            <pc:docMk/>
            <pc:sldMk cId="2961106047" sldId="259"/>
            <ac:spMk id="28" creationId="{CC9C5A8F-500B-4089-A210-65BE40581FE1}"/>
          </ac:spMkLst>
        </pc:spChg>
        <pc:spChg chg="mod">
          <ac:chgData name="Sausage Madness" userId="55acea9a82e8fb82" providerId="LiveId" clId="{868969DD-7D3B-4854-93F1-9943A2744E5C}" dt="2022-11-17T15:50:30.752" v="1474" actId="20577"/>
          <ac:spMkLst>
            <pc:docMk/>
            <pc:sldMk cId="2961106047" sldId="259"/>
            <ac:spMk id="31" creationId="{850A4385-C5CF-4BEE-B287-D3AC3C912861}"/>
          </ac:spMkLst>
        </pc:spChg>
        <pc:spChg chg="mod">
          <ac:chgData name="Sausage Madness" userId="55acea9a82e8fb82" providerId="LiveId" clId="{868969DD-7D3B-4854-93F1-9943A2744E5C}" dt="2022-11-17T15:58:07.525" v="1695" actId="1076"/>
          <ac:spMkLst>
            <pc:docMk/>
            <pc:sldMk cId="2961106047" sldId="259"/>
            <ac:spMk id="49" creationId="{7FE51E02-50EB-4E26-B5E1-1B76B0D7B688}"/>
          </ac:spMkLst>
        </pc:spChg>
        <pc:picChg chg="mod">
          <ac:chgData name="Sausage Madness" userId="55acea9a82e8fb82" providerId="LiveId" clId="{868969DD-7D3B-4854-93F1-9943A2744E5C}" dt="2022-11-17T15:49:46.320" v="1424" actId="1076"/>
          <ac:picMkLst>
            <pc:docMk/>
            <pc:sldMk cId="2961106047" sldId="259"/>
            <ac:picMk id="7" creationId="{3729FCDC-09DF-2A9B-05D5-C9708B161A56}"/>
          </ac:picMkLst>
        </pc:picChg>
        <pc:picChg chg="mod">
          <ac:chgData name="Sausage Madness" userId="55acea9a82e8fb82" providerId="LiveId" clId="{868969DD-7D3B-4854-93F1-9943A2744E5C}" dt="2022-11-17T15:49:46.320" v="1424" actId="1076"/>
          <ac:picMkLst>
            <pc:docMk/>
            <pc:sldMk cId="2961106047" sldId="259"/>
            <ac:picMk id="92" creationId="{B0B79D89-2FA7-4527-BF24-BD94083A08E6}"/>
          </ac:picMkLst>
        </pc:picChg>
        <pc:picChg chg="del">
          <ac:chgData name="Sausage Madness" userId="55acea9a82e8fb82" providerId="LiveId" clId="{868969DD-7D3B-4854-93F1-9943A2744E5C}" dt="2022-11-17T15:49:24.062" v="1417" actId="478"/>
          <ac:picMkLst>
            <pc:docMk/>
            <pc:sldMk cId="2961106047" sldId="259"/>
            <ac:picMk id="93" creationId="{72B05E96-95BD-47EE-996E-6B2C14EBD1B4}"/>
          </ac:picMkLst>
        </pc:picChg>
        <pc:picChg chg="del">
          <ac:chgData name="Sausage Madness" userId="55acea9a82e8fb82" providerId="LiveId" clId="{868969DD-7D3B-4854-93F1-9943A2744E5C}" dt="2022-11-17T15:49:26.077" v="1419" actId="478"/>
          <ac:picMkLst>
            <pc:docMk/>
            <pc:sldMk cId="2961106047" sldId="259"/>
            <ac:picMk id="94" creationId="{8C7C9F51-16A3-43F8-8724-9F145C4AD51D}"/>
          </ac:picMkLst>
        </pc:picChg>
        <pc:cxnChg chg="mod">
          <ac:chgData name="Sausage Madness" userId="55acea9a82e8fb82" providerId="LiveId" clId="{868969DD-7D3B-4854-93F1-9943A2744E5C}" dt="2022-11-17T15:49:46.320" v="1424" actId="1076"/>
          <ac:cxnSpMkLst>
            <pc:docMk/>
            <pc:sldMk cId="2961106047" sldId="259"/>
            <ac:cxnSpMk id="14" creationId="{DA6FC127-313F-42F3-9800-F36B13BD0BB7}"/>
          </ac:cxnSpMkLst>
        </pc:cxnChg>
      </pc:sldChg>
      <pc:sldChg chg="addSp delSp modSp mod">
        <pc:chgData name="Sausage Madness" userId="55acea9a82e8fb82" providerId="LiveId" clId="{868969DD-7D3B-4854-93F1-9943A2744E5C}" dt="2022-11-17T21:25:53.019" v="4793" actId="113"/>
        <pc:sldMkLst>
          <pc:docMk/>
          <pc:sldMk cId="1968899" sldId="260"/>
        </pc:sldMkLst>
        <pc:spChg chg="add del mod">
          <ac:chgData name="Sausage Madness" userId="55acea9a82e8fb82" providerId="LiveId" clId="{868969DD-7D3B-4854-93F1-9943A2744E5C}" dt="2022-11-17T09:59:20.740" v="868" actId="478"/>
          <ac:spMkLst>
            <pc:docMk/>
            <pc:sldMk cId="1968899" sldId="260"/>
            <ac:spMk id="3" creationId="{40F9D371-E82E-9892-43D5-92CF93EF60BA}"/>
          </ac:spMkLst>
        </pc:spChg>
        <pc:spChg chg="add del mod">
          <ac:chgData name="Sausage Madness" userId="55acea9a82e8fb82" providerId="LiveId" clId="{868969DD-7D3B-4854-93F1-9943A2744E5C}" dt="2022-11-17T10:11:59.473" v="1022" actId="478"/>
          <ac:spMkLst>
            <pc:docMk/>
            <pc:sldMk cId="1968899" sldId="260"/>
            <ac:spMk id="7" creationId="{227E55B6-7CBF-F721-C09B-83B7FA75B72E}"/>
          </ac:spMkLst>
        </pc:spChg>
        <pc:spChg chg="add del mod">
          <ac:chgData name="Sausage Madness" userId="55acea9a82e8fb82" providerId="LiveId" clId="{868969DD-7D3B-4854-93F1-9943A2744E5C}" dt="2022-11-17T10:11:54.724" v="1019" actId="478"/>
          <ac:spMkLst>
            <pc:docMk/>
            <pc:sldMk cId="1968899" sldId="260"/>
            <ac:spMk id="9" creationId="{337A36B9-50BF-5E28-074C-380FAB53C609}"/>
          </ac:spMkLst>
        </pc:spChg>
        <pc:spChg chg="add del mod">
          <ac:chgData name="Sausage Madness" userId="55acea9a82e8fb82" providerId="LiveId" clId="{868969DD-7D3B-4854-93F1-9943A2744E5C}" dt="2022-11-17T10:11:58.212" v="1021" actId="478"/>
          <ac:spMkLst>
            <pc:docMk/>
            <pc:sldMk cId="1968899" sldId="260"/>
            <ac:spMk id="11" creationId="{EFCD8AA3-E695-008F-A26B-CAAB80C55B8F}"/>
          </ac:spMkLst>
        </pc:spChg>
        <pc:spChg chg="add del mod">
          <ac:chgData name="Sausage Madness" userId="55acea9a82e8fb82" providerId="LiveId" clId="{868969DD-7D3B-4854-93F1-9943A2744E5C}" dt="2022-11-17T10:12:05.187" v="1024" actId="478"/>
          <ac:spMkLst>
            <pc:docMk/>
            <pc:sldMk cId="1968899" sldId="260"/>
            <ac:spMk id="13" creationId="{93679BDA-FB9A-BC60-9073-23F94E0FE8C3}"/>
          </ac:spMkLst>
        </pc:spChg>
        <pc:spChg chg="add del mod">
          <ac:chgData name="Sausage Madness" userId="55acea9a82e8fb82" providerId="LiveId" clId="{868969DD-7D3B-4854-93F1-9943A2744E5C}" dt="2022-11-17T10:12:08.257" v="1026" actId="478"/>
          <ac:spMkLst>
            <pc:docMk/>
            <pc:sldMk cId="1968899" sldId="260"/>
            <ac:spMk id="15" creationId="{01830008-A5DE-7BEB-34A1-2D3DA3343AB3}"/>
          </ac:spMkLst>
        </pc:spChg>
        <pc:spChg chg="add del mod">
          <ac:chgData name="Sausage Madness" userId="55acea9a82e8fb82" providerId="LiveId" clId="{868969DD-7D3B-4854-93F1-9943A2744E5C}" dt="2022-11-17T10:12:10.491" v="1028" actId="478"/>
          <ac:spMkLst>
            <pc:docMk/>
            <pc:sldMk cId="1968899" sldId="260"/>
            <ac:spMk id="17" creationId="{8E41E849-241E-13CC-BB39-07E38CCA63B7}"/>
          </ac:spMkLst>
        </pc:spChg>
        <pc:spChg chg="mod">
          <ac:chgData name="Sausage Madness" userId="55acea9a82e8fb82" providerId="LiveId" clId="{868969DD-7D3B-4854-93F1-9943A2744E5C}" dt="2022-11-17T21:05:50.872" v="4319"/>
          <ac:spMkLst>
            <pc:docMk/>
            <pc:sldMk cId="1968899" sldId="260"/>
            <ac:spMk id="19" creationId="{65EC8A42-193D-43A9-B162-8977ADBDB35A}"/>
          </ac:spMkLst>
        </pc:spChg>
        <pc:spChg chg="mod">
          <ac:chgData name="Sausage Madness" userId="55acea9a82e8fb82" providerId="LiveId" clId="{868969DD-7D3B-4854-93F1-9943A2744E5C}" dt="2022-11-17T20:09:12.400" v="3518" actId="20577"/>
          <ac:spMkLst>
            <pc:docMk/>
            <pc:sldMk cId="1968899" sldId="260"/>
            <ac:spMk id="40" creationId="{38FEDDED-CB8D-43EC-BAB6-6DB72148B5E9}"/>
          </ac:spMkLst>
        </pc:spChg>
        <pc:spChg chg="mod">
          <ac:chgData name="Sausage Madness" userId="55acea9a82e8fb82" providerId="LiveId" clId="{868969DD-7D3B-4854-93F1-9943A2744E5C}" dt="2022-11-17T21:10:30.763" v="4385"/>
          <ac:spMkLst>
            <pc:docMk/>
            <pc:sldMk cId="1968899" sldId="260"/>
            <ac:spMk id="41" creationId="{0B1681CB-9789-4D10-B109-32AB0A0751E0}"/>
          </ac:spMkLst>
        </pc:spChg>
        <pc:spChg chg="mod">
          <ac:chgData name="Sausage Madness" userId="55acea9a82e8fb82" providerId="LiveId" clId="{868969DD-7D3B-4854-93F1-9943A2744E5C}" dt="2022-11-17T10:12:18.289" v="1080" actId="1035"/>
          <ac:spMkLst>
            <pc:docMk/>
            <pc:sldMk cId="1968899" sldId="260"/>
            <ac:spMk id="76" creationId="{E239EA0A-BE2A-46D5-876A-5614B0A7CF0F}"/>
          </ac:spMkLst>
        </pc:spChg>
        <pc:spChg chg="mod">
          <ac:chgData name="Sausage Madness" userId="55acea9a82e8fb82" providerId="LiveId" clId="{868969DD-7D3B-4854-93F1-9943A2744E5C}" dt="2022-11-17T21:25:53.019" v="4793" actId="113"/>
          <ac:spMkLst>
            <pc:docMk/>
            <pc:sldMk cId="1968899" sldId="260"/>
            <ac:spMk id="77" creationId="{92FDC44E-20CB-4210-8DA6-F83A46B39520}"/>
          </ac:spMkLst>
        </pc:spChg>
        <pc:spChg chg="mod">
          <ac:chgData name="Sausage Madness" userId="55acea9a82e8fb82" providerId="LiveId" clId="{868969DD-7D3B-4854-93F1-9943A2744E5C}" dt="2022-11-17T21:25:53.019" v="4793" actId="113"/>
          <ac:spMkLst>
            <pc:docMk/>
            <pc:sldMk cId="1968899" sldId="260"/>
            <ac:spMk id="96" creationId="{CDBDA856-8CC1-449E-B621-022F99358F0B}"/>
          </ac:spMkLst>
        </pc:spChg>
        <pc:spChg chg="mod">
          <ac:chgData name="Sausage Madness" userId="55acea9a82e8fb82" providerId="LiveId" clId="{868969DD-7D3B-4854-93F1-9943A2744E5C}" dt="2022-11-17T10:12:46.670" v="1082" actId="1076"/>
          <ac:spMkLst>
            <pc:docMk/>
            <pc:sldMk cId="1968899" sldId="260"/>
            <ac:spMk id="97" creationId="{1C9BBBD5-3078-4A97-8E7D-F5F839845BD1}"/>
          </ac:spMkLst>
        </pc:spChg>
        <pc:spChg chg="del">
          <ac:chgData name="Sausage Madness" userId="55acea9a82e8fb82" providerId="LiveId" clId="{868969DD-7D3B-4854-93F1-9943A2744E5C}" dt="2022-11-17T10:11:56.338" v="1020" actId="478"/>
          <ac:spMkLst>
            <pc:docMk/>
            <pc:sldMk cId="1968899" sldId="260"/>
            <ac:spMk id="98" creationId="{01AED438-7299-4DC8-9DD9-BA1D41DA9675}"/>
          </ac:spMkLst>
        </pc:spChg>
        <pc:spChg chg="del mod">
          <ac:chgData name="Sausage Madness" userId="55acea9a82e8fb82" providerId="LiveId" clId="{868969DD-7D3B-4854-93F1-9943A2744E5C}" dt="2022-11-17T10:11:53.301" v="1018" actId="478"/>
          <ac:spMkLst>
            <pc:docMk/>
            <pc:sldMk cId="1968899" sldId="260"/>
            <ac:spMk id="99" creationId="{3A32E54C-621B-48BA-A803-164046E2AE65}"/>
          </ac:spMkLst>
        </pc:spChg>
        <pc:spChg chg="del">
          <ac:chgData name="Sausage Madness" userId="55acea9a82e8fb82" providerId="LiveId" clId="{868969DD-7D3B-4854-93F1-9943A2744E5C}" dt="2022-11-17T10:12:04.235" v="1023" actId="478"/>
          <ac:spMkLst>
            <pc:docMk/>
            <pc:sldMk cId="1968899" sldId="260"/>
            <ac:spMk id="100" creationId="{16B8F8D8-59B2-406F-94E0-04DFD90B8D0C}"/>
          </ac:spMkLst>
        </pc:spChg>
        <pc:spChg chg="del">
          <ac:chgData name="Sausage Madness" userId="55acea9a82e8fb82" providerId="LiveId" clId="{868969DD-7D3B-4854-93F1-9943A2744E5C}" dt="2022-11-17T10:12:06.401" v="1025" actId="478"/>
          <ac:spMkLst>
            <pc:docMk/>
            <pc:sldMk cId="1968899" sldId="260"/>
            <ac:spMk id="101" creationId="{9B8F2F1C-23A5-48F0-83ED-64D9A8A3E43E}"/>
          </ac:spMkLst>
        </pc:spChg>
        <pc:picChg chg="add mod">
          <ac:chgData name="Sausage Madness" userId="55acea9a82e8fb82" providerId="LiveId" clId="{868969DD-7D3B-4854-93F1-9943A2744E5C}" dt="2022-11-17T10:12:18.289" v="1080" actId="1035"/>
          <ac:picMkLst>
            <pc:docMk/>
            <pc:sldMk cId="1968899" sldId="260"/>
            <ac:picMk id="5" creationId="{C1099409-850D-40D4-A85D-3B56B41F9B68}"/>
          </ac:picMkLst>
        </pc:picChg>
        <pc:picChg chg="del">
          <ac:chgData name="Sausage Madness" userId="55acea9a82e8fb82" providerId="LiveId" clId="{868969DD-7D3B-4854-93F1-9943A2744E5C}" dt="2022-11-17T09:59:19.253" v="867" actId="478"/>
          <ac:picMkLst>
            <pc:docMk/>
            <pc:sldMk cId="1968899" sldId="260"/>
            <ac:picMk id="42" creationId="{7A0C5CE6-9CA6-4807-B23A-A4F89C0310D2}"/>
          </ac:picMkLst>
        </pc:picChg>
        <pc:picChg chg="mod">
          <ac:chgData name="Sausage Madness" userId="55acea9a82e8fb82" providerId="LiveId" clId="{868969DD-7D3B-4854-93F1-9943A2744E5C}" dt="2022-11-17T10:12:30.999" v="1081" actId="1076"/>
          <ac:picMkLst>
            <pc:docMk/>
            <pc:sldMk cId="1968899" sldId="260"/>
            <ac:picMk id="43" creationId="{68703471-66FD-4701-B79F-C054E717F50D}"/>
          </ac:picMkLst>
        </pc:picChg>
        <pc:picChg chg="del">
          <ac:chgData name="Sausage Madness" userId="55acea9a82e8fb82" providerId="LiveId" clId="{868969DD-7D3B-4854-93F1-9943A2744E5C}" dt="2022-11-17T10:12:09.685" v="1027" actId="478"/>
          <ac:picMkLst>
            <pc:docMk/>
            <pc:sldMk cId="1968899" sldId="260"/>
            <ac:picMk id="44" creationId="{32FDE888-33A7-493E-A23F-0EAAB9E10952}"/>
          </ac:picMkLst>
        </pc:picChg>
        <pc:picChg chg="del">
          <ac:chgData name="Sausage Madness" userId="55acea9a82e8fb82" providerId="LiveId" clId="{868969DD-7D3B-4854-93F1-9943A2744E5C}" dt="2022-11-17T10:11:51.810" v="1016" actId="478"/>
          <ac:picMkLst>
            <pc:docMk/>
            <pc:sldMk cId="1968899" sldId="260"/>
            <ac:picMk id="45" creationId="{C8D7F118-FF46-4EA6-8CB0-7A7F32EA9B67}"/>
          </ac:picMkLst>
        </pc:picChg>
      </pc:sldChg>
      <pc:sldChg chg="del">
        <pc:chgData name="Sausage Madness" userId="55acea9a82e8fb82" providerId="LiveId" clId="{868969DD-7D3B-4854-93F1-9943A2744E5C}" dt="2022-11-17T20:09:18.552" v="3519" actId="47"/>
        <pc:sldMkLst>
          <pc:docMk/>
          <pc:sldMk cId="3716496139" sldId="262"/>
        </pc:sldMkLst>
      </pc:sldChg>
      <pc:sldChg chg="addSp delSp modSp mod modAnim modNotesTx">
        <pc:chgData name="Sausage Madness" userId="55acea9a82e8fb82" providerId="LiveId" clId="{868969DD-7D3B-4854-93F1-9943A2744E5C}" dt="2022-11-17T21:42:56.729" v="5254" actId="20577"/>
        <pc:sldMkLst>
          <pc:docMk/>
          <pc:sldMk cId="1602888789" sldId="265"/>
        </pc:sldMkLst>
        <pc:spChg chg="add del mod">
          <ac:chgData name="Sausage Madness" userId="55acea9a82e8fb82" providerId="LiveId" clId="{868969DD-7D3B-4854-93F1-9943A2744E5C}" dt="2022-11-17T09:04:27.954" v="337" actId="478"/>
          <ac:spMkLst>
            <pc:docMk/>
            <pc:sldMk cId="1602888789" sldId="265"/>
            <ac:spMk id="3" creationId="{09310DED-F71C-ADDF-9DC9-0E738873D7D2}"/>
          </ac:spMkLst>
        </pc:spChg>
        <pc:spChg chg="add del mod">
          <ac:chgData name="Sausage Madness" userId="55acea9a82e8fb82" providerId="LiveId" clId="{868969DD-7D3B-4854-93F1-9943A2744E5C}" dt="2022-11-17T09:06:21.839" v="371" actId="478"/>
          <ac:spMkLst>
            <pc:docMk/>
            <pc:sldMk cId="1602888789" sldId="265"/>
            <ac:spMk id="5" creationId="{09B4C922-16AE-0991-8995-51BF2CCB965B}"/>
          </ac:spMkLst>
        </pc:spChg>
        <pc:spChg chg="add del mod">
          <ac:chgData name="Sausage Madness" userId="55acea9a82e8fb82" providerId="LiveId" clId="{868969DD-7D3B-4854-93F1-9943A2744E5C}" dt="2022-11-17T09:06:21.839" v="371" actId="478"/>
          <ac:spMkLst>
            <pc:docMk/>
            <pc:sldMk cId="1602888789" sldId="265"/>
            <ac:spMk id="7" creationId="{9EB2C91C-A6E1-131F-0485-C0346216D95A}"/>
          </ac:spMkLst>
        </pc:spChg>
        <pc:spChg chg="add mod">
          <ac:chgData name="Sausage Madness" userId="55acea9a82e8fb82" providerId="LiveId" clId="{868969DD-7D3B-4854-93F1-9943A2744E5C}" dt="2022-11-17T09:08:30.983" v="443" actId="1036"/>
          <ac:spMkLst>
            <pc:docMk/>
            <pc:sldMk cId="1602888789" sldId="265"/>
            <ac:spMk id="8" creationId="{6AA05732-38DC-001D-AAF6-12F414D99E66}"/>
          </ac:spMkLst>
        </pc:spChg>
        <pc:spChg chg="mod">
          <ac:chgData name="Sausage Madness" userId="55acea9a82e8fb82" providerId="LiveId" clId="{868969DD-7D3B-4854-93F1-9943A2744E5C}" dt="2022-11-17T21:04:57.029" v="4306"/>
          <ac:spMkLst>
            <pc:docMk/>
            <pc:sldMk cId="1602888789" sldId="265"/>
            <ac:spMk id="9" creationId="{1D619512-A1D4-44AD-8188-F1687FC50870}"/>
          </ac:spMkLst>
        </pc:spChg>
        <pc:spChg chg="add del mod">
          <ac:chgData name="Sausage Madness" userId="55acea9a82e8fb82" providerId="LiveId" clId="{868969DD-7D3B-4854-93F1-9943A2744E5C}" dt="2022-11-17T09:07:24.606" v="407" actId="478"/>
          <ac:spMkLst>
            <pc:docMk/>
            <pc:sldMk cId="1602888789" sldId="265"/>
            <ac:spMk id="12" creationId="{D5A94A14-0472-5285-0A0A-B52D1362FAB7}"/>
          </ac:spMkLst>
        </pc:spChg>
        <pc:spChg chg="add del mod">
          <ac:chgData name="Sausage Madness" userId="55acea9a82e8fb82" providerId="LiveId" clId="{868969DD-7D3B-4854-93F1-9943A2744E5C}" dt="2022-11-17T09:07:24.606" v="407" actId="478"/>
          <ac:spMkLst>
            <pc:docMk/>
            <pc:sldMk cId="1602888789" sldId="265"/>
            <ac:spMk id="14" creationId="{25B5FF18-1B15-B7F7-5D94-5E9891208B0D}"/>
          </ac:spMkLst>
        </pc:spChg>
        <pc:spChg chg="add del mod">
          <ac:chgData name="Sausage Madness" userId="55acea9a82e8fb82" providerId="LiveId" clId="{868969DD-7D3B-4854-93F1-9943A2744E5C}" dt="2022-11-17T09:07:24.606" v="407" actId="478"/>
          <ac:spMkLst>
            <pc:docMk/>
            <pc:sldMk cId="1602888789" sldId="265"/>
            <ac:spMk id="19" creationId="{2180A131-4185-1AEA-C108-5FFAA612DE10}"/>
          </ac:spMkLst>
        </pc:spChg>
        <pc:spChg chg="mod">
          <ac:chgData name="Sausage Madness" userId="55acea9a82e8fb82" providerId="LiveId" clId="{868969DD-7D3B-4854-93F1-9943A2744E5C}" dt="2022-11-17T21:00:48.207" v="4229" actId="20577"/>
          <ac:spMkLst>
            <pc:docMk/>
            <pc:sldMk cId="1602888789" sldId="265"/>
            <ac:spMk id="26" creationId="{1CA48589-52FD-4824-BF19-224A2E273FB8}"/>
          </ac:spMkLst>
        </pc:spChg>
        <pc:spChg chg="mod">
          <ac:chgData name="Sausage Madness" userId="55acea9a82e8fb82" providerId="LiveId" clId="{868969DD-7D3B-4854-93F1-9943A2744E5C}" dt="2022-11-17T21:02:32.828" v="4266" actId="20577"/>
          <ac:spMkLst>
            <pc:docMk/>
            <pc:sldMk cId="1602888789" sldId="265"/>
            <ac:spMk id="35" creationId="{9D042FA2-80BA-4099-BC0A-A1C43A3BC8DC}"/>
          </ac:spMkLst>
        </pc:spChg>
        <pc:spChg chg="del">
          <ac:chgData name="Sausage Madness" userId="55acea9a82e8fb82" providerId="LiveId" clId="{868969DD-7D3B-4854-93F1-9943A2744E5C}" dt="2022-11-17T09:04:25.742" v="336" actId="478"/>
          <ac:spMkLst>
            <pc:docMk/>
            <pc:sldMk cId="1602888789" sldId="265"/>
            <ac:spMk id="36" creationId="{89ED8224-AD26-4331-B8E0-5E0DB516408B}"/>
          </ac:spMkLst>
        </pc:spChg>
        <pc:spChg chg="mod">
          <ac:chgData name="Sausage Madness" userId="55acea9a82e8fb82" providerId="LiveId" clId="{868969DD-7D3B-4854-93F1-9943A2744E5C}" dt="2022-11-17T09:08:51.197" v="452" actId="1076"/>
          <ac:spMkLst>
            <pc:docMk/>
            <pc:sldMk cId="1602888789" sldId="265"/>
            <ac:spMk id="59" creationId="{8FA1AC37-B920-4C0A-855F-E5667B422755}"/>
          </ac:spMkLst>
        </pc:spChg>
        <pc:spChg chg="mod">
          <ac:chgData name="Sausage Madness" userId="55acea9a82e8fb82" providerId="LiveId" clId="{868969DD-7D3B-4854-93F1-9943A2744E5C}" dt="2022-11-17T09:08:30.983" v="443" actId="1036"/>
          <ac:spMkLst>
            <pc:docMk/>
            <pc:sldMk cId="1602888789" sldId="265"/>
            <ac:spMk id="125" creationId="{28DAD8FC-A8D5-47E3-A7B9-0D4AC6B91985}"/>
          </ac:spMkLst>
        </pc:spChg>
        <pc:spChg chg="mod">
          <ac:chgData name="Sausage Madness" userId="55acea9a82e8fb82" providerId="LiveId" clId="{868969DD-7D3B-4854-93F1-9943A2744E5C}" dt="2022-11-17T21:09:34.315" v="4372"/>
          <ac:spMkLst>
            <pc:docMk/>
            <pc:sldMk cId="1602888789" sldId="265"/>
            <ac:spMk id="152" creationId="{2ED32D40-BFA8-4674-A900-4CD4235C124F}"/>
          </ac:spMkLst>
        </pc:spChg>
        <pc:spChg chg="del">
          <ac:chgData name="Sausage Madness" userId="55acea9a82e8fb82" providerId="LiveId" clId="{868969DD-7D3B-4854-93F1-9943A2744E5C}" dt="2022-11-17T09:06:19.068" v="370" actId="478"/>
          <ac:spMkLst>
            <pc:docMk/>
            <pc:sldMk cId="1602888789" sldId="265"/>
            <ac:spMk id="159" creationId="{9BE337EA-F500-4A54-BFED-61886EF9F791}"/>
          </ac:spMkLst>
        </pc:spChg>
        <pc:spChg chg="del">
          <ac:chgData name="Sausage Madness" userId="55acea9a82e8fb82" providerId="LiveId" clId="{868969DD-7D3B-4854-93F1-9943A2744E5C}" dt="2022-11-17T09:06:19.068" v="370" actId="478"/>
          <ac:spMkLst>
            <pc:docMk/>
            <pc:sldMk cId="1602888789" sldId="265"/>
            <ac:spMk id="160" creationId="{55622651-7802-488B-BD31-0AB8ED0CD3E4}"/>
          </ac:spMkLst>
        </pc:spChg>
        <pc:spChg chg="del">
          <ac:chgData name="Sausage Madness" userId="55acea9a82e8fb82" providerId="LiveId" clId="{868969DD-7D3B-4854-93F1-9943A2744E5C}" dt="2022-11-17T09:07:20.727" v="406" actId="478"/>
          <ac:spMkLst>
            <pc:docMk/>
            <pc:sldMk cId="1602888789" sldId="265"/>
            <ac:spMk id="194" creationId="{D1A056C5-B103-4338-9B8D-9EED354280F9}"/>
          </ac:spMkLst>
        </pc:spChg>
        <pc:spChg chg="del">
          <ac:chgData name="Sausage Madness" userId="55acea9a82e8fb82" providerId="LiveId" clId="{868969DD-7D3B-4854-93F1-9943A2744E5C}" dt="2022-11-17T09:07:20.727" v="406" actId="478"/>
          <ac:spMkLst>
            <pc:docMk/>
            <pc:sldMk cId="1602888789" sldId="265"/>
            <ac:spMk id="209" creationId="{A4FFE943-298E-4CF4-BA89-7378291F7124}"/>
          </ac:spMkLst>
        </pc:spChg>
        <pc:spChg chg="del">
          <ac:chgData name="Sausage Madness" userId="55acea9a82e8fb82" providerId="LiveId" clId="{868969DD-7D3B-4854-93F1-9943A2744E5C}" dt="2022-11-17T09:07:20.727" v="406" actId="478"/>
          <ac:spMkLst>
            <pc:docMk/>
            <pc:sldMk cId="1602888789" sldId="265"/>
            <ac:spMk id="210" creationId="{8EC4802F-F2B0-43C0-A6C4-7B8C3D2EC6EC}"/>
          </ac:spMkLst>
        </pc:spChg>
        <pc:cxnChg chg="mod">
          <ac:chgData name="Sausage Madness" userId="55acea9a82e8fb82" providerId="LiveId" clId="{868969DD-7D3B-4854-93F1-9943A2744E5C}" dt="2022-11-17T09:08:30.983" v="443" actId="1036"/>
          <ac:cxnSpMkLst>
            <pc:docMk/>
            <pc:sldMk cId="1602888789" sldId="265"/>
            <ac:cxnSpMk id="15" creationId="{F1A28D05-5C71-4FBA-9474-A7CAFC47F440}"/>
          </ac:cxnSpMkLst>
        </pc:cxnChg>
        <pc:cxnChg chg="mod">
          <ac:chgData name="Sausage Madness" userId="55acea9a82e8fb82" providerId="LiveId" clId="{868969DD-7D3B-4854-93F1-9943A2744E5C}" dt="2022-11-17T09:08:30.983" v="443" actId="1036"/>
          <ac:cxnSpMkLst>
            <pc:docMk/>
            <pc:sldMk cId="1602888789" sldId="265"/>
            <ac:cxnSpMk id="16" creationId="{4B9F7893-7745-4F9F-B234-06EB10A6B1DB}"/>
          </ac:cxnSpMkLst>
        </pc:cxnChg>
        <pc:cxnChg chg="del">
          <ac:chgData name="Sausage Madness" userId="55acea9a82e8fb82" providerId="LiveId" clId="{868969DD-7D3B-4854-93F1-9943A2744E5C}" dt="2022-11-17T09:07:26.087" v="408" actId="478"/>
          <ac:cxnSpMkLst>
            <pc:docMk/>
            <pc:sldMk cId="1602888789" sldId="265"/>
            <ac:cxnSpMk id="17" creationId="{CF12FC67-38A7-4EBE-AC1E-0DC78A1420A3}"/>
          </ac:cxnSpMkLst>
        </pc:cxnChg>
      </pc:sldChg>
      <pc:sldChg chg="addSp delSp modSp mod modAnim modNotesTx">
        <pc:chgData name="Sausage Madness" userId="55acea9a82e8fb82" providerId="LiveId" clId="{868969DD-7D3B-4854-93F1-9943A2744E5C}" dt="2022-11-17T21:09:43.776" v="4373"/>
        <pc:sldMkLst>
          <pc:docMk/>
          <pc:sldMk cId="3038399217" sldId="268"/>
        </pc:sldMkLst>
        <pc:spChg chg="add del mod">
          <ac:chgData name="Sausage Madness" userId="55acea9a82e8fb82" providerId="LiveId" clId="{868969DD-7D3B-4854-93F1-9943A2744E5C}" dt="2022-11-17T09:08:59.542" v="454" actId="478"/>
          <ac:spMkLst>
            <pc:docMk/>
            <pc:sldMk cId="3038399217" sldId="268"/>
            <ac:spMk id="3" creationId="{BC7C91F0-5ED9-D46B-EAA5-A347AFBB2724}"/>
          </ac:spMkLst>
        </pc:spChg>
        <pc:spChg chg="add del mod">
          <ac:chgData name="Sausage Madness" userId="55acea9a82e8fb82" providerId="LiveId" clId="{868969DD-7D3B-4854-93F1-9943A2744E5C}" dt="2022-11-17T09:09:03.982" v="457" actId="478"/>
          <ac:spMkLst>
            <pc:docMk/>
            <pc:sldMk cId="3038399217" sldId="268"/>
            <ac:spMk id="5" creationId="{4254FFB7-35C5-58E3-50B8-B2B3FD8FCF88}"/>
          </ac:spMkLst>
        </pc:spChg>
        <pc:spChg chg="add mod">
          <ac:chgData name="Sausage Madness" userId="55acea9a82e8fb82" providerId="LiveId" clId="{868969DD-7D3B-4854-93F1-9943A2744E5C}" dt="2022-11-17T17:11:37.932" v="2196" actId="1076"/>
          <ac:spMkLst>
            <pc:docMk/>
            <pc:sldMk cId="3038399217" sldId="268"/>
            <ac:spMk id="6" creationId="{620F3604-201F-E8E6-8007-3CF54991364A}"/>
          </ac:spMkLst>
        </pc:spChg>
        <pc:spChg chg="mod">
          <ac:chgData name="Sausage Madness" userId="55acea9a82e8fb82" providerId="LiveId" clId="{868969DD-7D3B-4854-93F1-9943A2744E5C}" dt="2022-11-17T17:32:55.016" v="2420" actId="1076"/>
          <ac:spMkLst>
            <pc:docMk/>
            <pc:sldMk cId="3038399217" sldId="268"/>
            <ac:spMk id="9" creationId="{25508E97-4AAC-4B93-BC54-AFF59B214CF8}"/>
          </ac:spMkLst>
        </pc:spChg>
        <pc:spChg chg="add del mod">
          <ac:chgData name="Sausage Madness" userId="55acea9a82e8fb82" providerId="LiveId" clId="{868969DD-7D3B-4854-93F1-9943A2744E5C}" dt="2022-11-17T16:48:09.544" v="2021" actId="478"/>
          <ac:spMkLst>
            <pc:docMk/>
            <pc:sldMk cId="3038399217" sldId="268"/>
            <ac:spMk id="10" creationId="{778BD174-C349-5157-958B-9B3ED3B74C70}"/>
          </ac:spMkLst>
        </pc:spChg>
        <pc:spChg chg="add mod">
          <ac:chgData name="Sausage Madness" userId="55acea9a82e8fb82" providerId="LiveId" clId="{868969DD-7D3B-4854-93F1-9943A2744E5C}" dt="2022-11-17T17:12:32.862" v="2218" actId="1076"/>
          <ac:spMkLst>
            <pc:docMk/>
            <pc:sldMk cId="3038399217" sldId="268"/>
            <ac:spMk id="11" creationId="{D75E02AA-2797-9255-3A12-6A3B205B4913}"/>
          </ac:spMkLst>
        </pc:spChg>
        <pc:spChg chg="add mod">
          <ac:chgData name="Sausage Madness" userId="55acea9a82e8fb82" providerId="LiveId" clId="{868969DD-7D3B-4854-93F1-9943A2744E5C}" dt="2022-11-17T17:11:32.196" v="2195" actId="1076"/>
          <ac:spMkLst>
            <pc:docMk/>
            <pc:sldMk cId="3038399217" sldId="268"/>
            <ac:spMk id="12" creationId="{5849E5E3-94A6-476B-8D06-EB45891F81D6}"/>
          </ac:spMkLst>
        </pc:spChg>
        <pc:spChg chg="add del mod">
          <ac:chgData name="Sausage Madness" userId="55acea9a82e8fb82" providerId="LiveId" clId="{868969DD-7D3B-4854-93F1-9943A2744E5C}" dt="2022-11-17T17:12:50.296" v="2221" actId="478"/>
          <ac:spMkLst>
            <pc:docMk/>
            <pc:sldMk cId="3038399217" sldId="268"/>
            <ac:spMk id="14" creationId="{5CD32B6E-2F8F-CFA6-64A2-3932AFCC6A3C}"/>
          </ac:spMkLst>
        </pc:spChg>
        <pc:spChg chg="add mod">
          <ac:chgData name="Sausage Madness" userId="55acea9a82e8fb82" providerId="LiveId" clId="{868969DD-7D3B-4854-93F1-9943A2744E5C}" dt="2022-11-17T20:14:58.874" v="3552" actId="14100"/>
          <ac:spMkLst>
            <pc:docMk/>
            <pc:sldMk cId="3038399217" sldId="268"/>
            <ac:spMk id="16" creationId="{F43E8C32-2477-9509-8385-8EAD20B72681}"/>
          </ac:spMkLst>
        </pc:spChg>
        <pc:spChg chg="add mod">
          <ac:chgData name="Sausage Madness" userId="55acea9a82e8fb82" providerId="LiveId" clId="{868969DD-7D3B-4854-93F1-9943A2744E5C}" dt="2022-11-17T20:15:12.976" v="3558" actId="1076"/>
          <ac:spMkLst>
            <pc:docMk/>
            <pc:sldMk cId="3038399217" sldId="268"/>
            <ac:spMk id="17" creationId="{A42B8AA0-E317-8301-0325-8FA1DE8BCDD4}"/>
          </ac:spMkLst>
        </pc:spChg>
        <pc:spChg chg="add mod">
          <ac:chgData name="Sausage Madness" userId="55acea9a82e8fb82" providerId="LiveId" clId="{868969DD-7D3B-4854-93F1-9943A2744E5C}" dt="2022-11-17T20:15:09.226" v="3555" actId="1076"/>
          <ac:spMkLst>
            <pc:docMk/>
            <pc:sldMk cId="3038399217" sldId="268"/>
            <ac:spMk id="18" creationId="{83B8A116-A7AA-E072-EA65-1B5753ECA4FE}"/>
          </ac:spMkLst>
        </pc:spChg>
        <pc:spChg chg="del">
          <ac:chgData name="Sausage Madness" userId="55acea9a82e8fb82" providerId="LiveId" clId="{868969DD-7D3B-4854-93F1-9943A2744E5C}" dt="2022-11-17T16:48:08.069" v="2020" actId="478"/>
          <ac:spMkLst>
            <pc:docMk/>
            <pc:sldMk cId="3038399217" sldId="268"/>
            <ac:spMk id="21" creationId="{09015563-070E-44B6-A631-0F7B138A4924}"/>
          </ac:spMkLst>
        </pc:spChg>
        <pc:spChg chg="del">
          <ac:chgData name="Sausage Madness" userId="55acea9a82e8fb82" providerId="LiveId" clId="{868969DD-7D3B-4854-93F1-9943A2744E5C}" dt="2022-11-17T09:08:58.382" v="453" actId="478"/>
          <ac:spMkLst>
            <pc:docMk/>
            <pc:sldMk cId="3038399217" sldId="268"/>
            <ac:spMk id="259" creationId="{4E3CE8A3-706A-4699-B699-A35574C8DBC3}"/>
          </ac:spMkLst>
        </pc:spChg>
        <pc:spChg chg="mod">
          <ac:chgData name="Sausage Madness" userId="55acea9a82e8fb82" providerId="LiveId" clId="{868969DD-7D3B-4854-93F1-9943A2744E5C}" dt="2022-11-17T21:05:00.416" v="4307"/>
          <ac:spMkLst>
            <pc:docMk/>
            <pc:sldMk cId="3038399217" sldId="268"/>
            <ac:spMk id="778" creationId="{19834C9A-0F33-41A0-87C5-895769CD72E5}"/>
          </ac:spMkLst>
        </pc:spChg>
        <pc:spChg chg="mod">
          <ac:chgData name="Sausage Madness" userId="55acea9a82e8fb82" providerId="LiveId" clId="{868969DD-7D3B-4854-93F1-9943A2744E5C}" dt="2022-11-17T21:09:43.776" v="4373"/>
          <ac:spMkLst>
            <pc:docMk/>
            <pc:sldMk cId="3038399217" sldId="268"/>
            <ac:spMk id="960" creationId="{AA069620-EBBB-45EF-B222-22B45D475FE0}"/>
          </ac:spMkLst>
        </pc:spChg>
        <pc:spChg chg="mod">
          <ac:chgData name="Sausage Madness" userId="55acea9a82e8fb82" providerId="LiveId" clId="{868969DD-7D3B-4854-93F1-9943A2744E5C}" dt="2022-11-17T17:12:08.966" v="2204" actId="1076"/>
          <ac:spMkLst>
            <pc:docMk/>
            <pc:sldMk cId="3038399217" sldId="268"/>
            <ac:spMk id="978" creationId="{97E8AD1C-83FE-43D6-93CF-EF82BAE4AE00}"/>
          </ac:spMkLst>
        </pc:spChg>
        <pc:graphicFrameChg chg="add mod">
          <ac:chgData name="Sausage Madness" userId="55acea9a82e8fb82" providerId="LiveId" clId="{868969DD-7D3B-4854-93F1-9943A2744E5C}" dt="2022-11-17T17:12:15.473" v="2207" actId="14100"/>
          <ac:graphicFrameMkLst>
            <pc:docMk/>
            <pc:sldMk cId="3038399217" sldId="268"/>
            <ac:graphicFrameMk id="7" creationId="{A6795860-6113-C7BF-239F-A51C42EC398E}"/>
          </ac:graphicFrameMkLst>
        </pc:graphicFrameChg>
        <pc:graphicFrameChg chg="add mod">
          <ac:chgData name="Sausage Madness" userId="55acea9a82e8fb82" providerId="LiveId" clId="{868969DD-7D3B-4854-93F1-9943A2744E5C}" dt="2022-11-17T20:15:10.919" v="3557" actId="1076"/>
          <ac:graphicFrameMkLst>
            <pc:docMk/>
            <pc:sldMk cId="3038399217" sldId="268"/>
            <ac:graphicFrameMk id="15" creationId="{CD3A8CAC-4047-9EA6-A277-CA98EBEFF6B4}"/>
          </ac:graphicFrameMkLst>
        </pc:graphicFrameChg>
        <pc:graphicFrameChg chg="del mod">
          <ac:chgData name="Sausage Madness" userId="55acea9a82e8fb82" providerId="LiveId" clId="{868969DD-7D3B-4854-93F1-9943A2744E5C}" dt="2022-11-17T17:12:44.581" v="2220" actId="478"/>
          <ac:graphicFrameMkLst>
            <pc:docMk/>
            <pc:sldMk cId="3038399217" sldId="268"/>
            <ac:graphicFrameMk id="30" creationId="{776AF5D3-23C6-406C-884A-E5C415BD94A2}"/>
          </ac:graphicFrameMkLst>
        </pc:graphicFrameChg>
        <pc:graphicFrameChg chg="del modGraphic">
          <ac:chgData name="Sausage Madness" userId="55acea9a82e8fb82" providerId="LiveId" clId="{868969DD-7D3B-4854-93F1-9943A2744E5C}" dt="2022-11-17T09:09:02.328" v="456" actId="478"/>
          <ac:graphicFrameMkLst>
            <pc:docMk/>
            <pc:sldMk cId="3038399217" sldId="268"/>
            <ac:graphicFrameMk id="184" creationId="{2CBA1468-16B3-47C8-8E78-70050847C43F}"/>
          </ac:graphicFrameMkLst>
        </pc:graphicFrameChg>
      </pc:sldChg>
      <pc:sldChg chg="addSp modSp mod modNotesTx">
        <pc:chgData name="Sausage Madness" userId="55acea9a82e8fb82" providerId="LiveId" clId="{868969DD-7D3B-4854-93F1-9943A2744E5C}" dt="2022-11-17T21:10:23.637" v="4383"/>
        <pc:sldMkLst>
          <pc:docMk/>
          <pc:sldMk cId="1877591677" sldId="270"/>
        </pc:sldMkLst>
        <pc:spChg chg="add mod">
          <ac:chgData name="Sausage Madness" userId="55acea9a82e8fb82" providerId="LiveId" clId="{868969DD-7D3B-4854-93F1-9943A2744E5C}" dt="2022-11-17T21:08:50.987" v="4351" actId="1076"/>
          <ac:spMkLst>
            <pc:docMk/>
            <pc:sldMk cId="1877591677" sldId="270"/>
            <ac:spMk id="2" creationId="{878125C0-0DEC-3C5E-EECB-57D64D2A03A6}"/>
          </ac:spMkLst>
        </pc:spChg>
        <pc:spChg chg="add mod">
          <ac:chgData name="Sausage Madness" userId="55acea9a82e8fb82" providerId="LiveId" clId="{868969DD-7D3B-4854-93F1-9943A2744E5C}" dt="2022-11-17T21:08:59.509" v="4352" actId="1076"/>
          <ac:spMkLst>
            <pc:docMk/>
            <pc:sldMk cId="1877591677" sldId="270"/>
            <ac:spMk id="3" creationId="{17048B56-81D4-87BA-481C-32BE1826687D}"/>
          </ac:spMkLst>
        </pc:spChg>
        <pc:spChg chg="mod">
          <ac:chgData name="Sausage Madness" userId="55acea9a82e8fb82" providerId="LiveId" clId="{868969DD-7D3B-4854-93F1-9943A2744E5C}" dt="2022-11-17T20:03:16.023" v="3362" actId="404"/>
          <ac:spMkLst>
            <pc:docMk/>
            <pc:sldMk cId="1877591677" sldId="270"/>
            <ac:spMk id="22" creationId="{E8F5D34E-F679-45F4-BFC9-B9B401E5FD9F}"/>
          </ac:spMkLst>
        </pc:spChg>
        <pc:spChg chg="mod">
          <ac:chgData name="Sausage Madness" userId="55acea9a82e8fb82" providerId="LiveId" clId="{868969DD-7D3B-4854-93F1-9943A2744E5C}" dt="2022-11-17T21:10:23.637" v="4383"/>
          <ac:spMkLst>
            <pc:docMk/>
            <pc:sldMk cId="1877591677" sldId="270"/>
            <ac:spMk id="31" creationId="{80CCD1CF-F52F-44F9-B196-89DF3E1B6DFD}"/>
          </ac:spMkLst>
        </pc:spChg>
        <pc:spChg chg="mod">
          <ac:chgData name="Sausage Madness" userId="55acea9a82e8fb82" providerId="LiveId" clId="{868969DD-7D3B-4854-93F1-9943A2744E5C}" dt="2022-11-17T21:05:43.963" v="4317"/>
          <ac:spMkLst>
            <pc:docMk/>
            <pc:sldMk cId="1877591677" sldId="270"/>
            <ac:spMk id="32" creationId="{EB3167CB-A6C4-4DEF-86D2-0EE698CF0787}"/>
          </ac:spMkLst>
        </pc:spChg>
        <pc:graphicFrameChg chg="mod modGraphic">
          <ac:chgData name="Sausage Madness" userId="55acea9a82e8fb82" providerId="LiveId" clId="{868969DD-7D3B-4854-93F1-9943A2744E5C}" dt="2022-11-17T20:54:37.615" v="4158" actId="20577"/>
          <ac:graphicFrameMkLst>
            <pc:docMk/>
            <pc:sldMk cId="1877591677" sldId="270"/>
            <ac:graphicFrameMk id="40" creationId="{C4173BE0-AA34-4982-97CE-4DE4B553BD22}"/>
          </ac:graphicFrameMkLst>
        </pc:graphicFrameChg>
      </pc:sldChg>
      <pc:sldChg chg="addSp delSp modSp mod modAnim modNotesTx">
        <pc:chgData name="Sausage Madness" userId="55acea9a82e8fb82" providerId="LiveId" clId="{868969DD-7D3B-4854-93F1-9943A2744E5C}" dt="2022-11-17T21:09:31.382" v="4371"/>
        <pc:sldMkLst>
          <pc:docMk/>
          <pc:sldMk cId="3572131203" sldId="279"/>
        </pc:sldMkLst>
        <pc:spChg chg="mod">
          <ac:chgData name="Sausage Madness" userId="55acea9a82e8fb82" providerId="LiveId" clId="{868969DD-7D3B-4854-93F1-9943A2744E5C}" dt="2022-11-17T21:04:50.555" v="4305"/>
          <ac:spMkLst>
            <pc:docMk/>
            <pc:sldMk cId="3572131203" sldId="279"/>
            <ac:spMk id="3" creationId="{4EA344E8-12AB-4BC6-9FA0-D3FFCDFD1616}"/>
          </ac:spMkLst>
        </pc:spChg>
        <pc:spChg chg="mod">
          <ac:chgData name="Sausage Madness" userId="55acea9a82e8fb82" providerId="LiveId" clId="{868969DD-7D3B-4854-93F1-9943A2744E5C}" dt="2022-11-17T08:16:40.682" v="228" actId="1076"/>
          <ac:spMkLst>
            <pc:docMk/>
            <pc:sldMk cId="3572131203" sldId="279"/>
            <ac:spMk id="4" creationId="{BDAFBEEF-2BDC-48F9-ACA2-5A9324E7BFE5}"/>
          </ac:spMkLst>
        </pc:spChg>
        <pc:spChg chg="add mod">
          <ac:chgData name="Sausage Madness" userId="55acea9a82e8fb82" providerId="LiveId" clId="{868969DD-7D3B-4854-93F1-9943A2744E5C}" dt="2022-11-17T08:17:07.042" v="235" actId="20577"/>
          <ac:spMkLst>
            <pc:docMk/>
            <pc:sldMk cId="3572131203" sldId="279"/>
            <ac:spMk id="5" creationId="{642C8BAD-6481-965E-A4F6-81DA6092594F}"/>
          </ac:spMkLst>
        </pc:spChg>
        <pc:spChg chg="add mod">
          <ac:chgData name="Sausage Madness" userId="55acea9a82e8fb82" providerId="LiveId" clId="{868969DD-7D3B-4854-93F1-9943A2744E5C}" dt="2022-11-17T08:16:40.682" v="228" actId="1076"/>
          <ac:spMkLst>
            <pc:docMk/>
            <pc:sldMk cId="3572131203" sldId="279"/>
            <ac:spMk id="7" creationId="{E1982B03-5D8F-768F-0836-4F91887E9C4A}"/>
          </ac:spMkLst>
        </pc:spChg>
        <pc:spChg chg="add mod">
          <ac:chgData name="Sausage Madness" userId="55acea9a82e8fb82" providerId="LiveId" clId="{868969DD-7D3B-4854-93F1-9943A2744E5C}" dt="2022-11-17T08:50:23.454" v="275" actId="14100"/>
          <ac:spMkLst>
            <pc:docMk/>
            <pc:sldMk cId="3572131203" sldId="279"/>
            <ac:spMk id="9" creationId="{DE526A7A-88C5-FF8C-B2EC-663A22A9E25D}"/>
          </ac:spMkLst>
        </pc:spChg>
        <pc:spChg chg="add del">
          <ac:chgData name="Sausage Madness" userId="55acea9a82e8fb82" providerId="LiveId" clId="{868969DD-7D3B-4854-93F1-9943A2744E5C}" dt="2022-11-17T08:11:03.520" v="119" actId="22"/>
          <ac:spMkLst>
            <pc:docMk/>
            <pc:sldMk cId="3572131203" sldId="279"/>
            <ac:spMk id="11" creationId="{7D0AC84D-60B2-7977-144D-8F1CED07451B}"/>
          </ac:spMkLst>
        </pc:spChg>
        <pc:spChg chg="add mod">
          <ac:chgData name="Sausage Madness" userId="55acea9a82e8fb82" providerId="LiveId" clId="{868969DD-7D3B-4854-93F1-9943A2744E5C}" dt="2022-11-17T08:50:42.769" v="280" actId="1076"/>
          <ac:spMkLst>
            <pc:docMk/>
            <pc:sldMk cId="3572131203" sldId="279"/>
            <ac:spMk id="13" creationId="{E2FC9FE1-2397-E1D9-78BD-42117086E24C}"/>
          </ac:spMkLst>
        </pc:spChg>
        <pc:spChg chg="add mod">
          <ac:chgData name="Sausage Madness" userId="55acea9a82e8fb82" providerId="LiveId" clId="{868969DD-7D3B-4854-93F1-9943A2744E5C}" dt="2022-11-17T08:16:40.682" v="228" actId="1076"/>
          <ac:spMkLst>
            <pc:docMk/>
            <pc:sldMk cId="3572131203" sldId="279"/>
            <ac:spMk id="15" creationId="{3E6D0A4C-22D9-5CEF-63A2-D02E14BA0EA4}"/>
          </ac:spMkLst>
        </pc:spChg>
        <pc:spChg chg="mod">
          <ac:chgData name="Sausage Madness" userId="55acea9a82e8fb82" providerId="LiveId" clId="{868969DD-7D3B-4854-93F1-9943A2744E5C}" dt="2022-11-17T21:09:31.382" v="4371"/>
          <ac:spMkLst>
            <pc:docMk/>
            <pc:sldMk cId="3572131203" sldId="279"/>
            <ac:spMk id="16" creationId="{77C3CA95-BC39-41C4-9B87-98BB7EA2D4C1}"/>
          </ac:spMkLst>
        </pc:spChg>
        <pc:spChg chg="add mod">
          <ac:chgData name="Sausage Madness" userId="55acea9a82e8fb82" providerId="LiveId" clId="{868969DD-7D3B-4854-93F1-9943A2744E5C}" dt="2022-11-17T08:16:40.682" v="228" actId="1076"/>
          <ac:spMkLst>
            <pc:docMk/>
            <pc:sldMk cId="3572131203" sldId="279"/>
            <ac:spMk id="18" creationId="{FD251BBF-52F9-3702-CF9D-17DDF2CA5DA1}"/>
          </ac:spMkLst>
        </pc:spChg>
        <pc:spChg chg="add mod">
          <ac:chgData name="Sausage Madness" userId="55acea9a82e8fb82" providerId="LiveId" clId="{868969DD-7D3B-4854-93F1-9943A2744E5C}" dt="2022-11-17T08:16:40.682" v="228" actId="1076"/>
          <ac:spMkLst>
            <pc:docMk/>
            <pc:sldMk cId="3572131203" sldId="279"/>
            <ac:spMk id="20" creationId="{67C7D5B9-1EE6-0316-BFC4-E5A8CE59240C}"/>
          </ac:spMkLst>
        </pc:spChg>
        <pc:spChg chg="add mod">
          <ac:chgData name="Sausage Madness" userId="55acea9a82e8fb82" providerId="LiveId" clId="{868969DD-7D3B-4854-93F1-9943A2744E5C}" dt="2022-11-17T08:16:40.682" v="228" actId="1076"/>
          <ac:spMkLst>
            <pc:docMk/>
            <pc:sldMk cId="3572131203" sldId="279"/>
            <ac:spMk id="22" creationId="{AC1D4A7E-BD17-A9B2-0F6A-EDAB6813AFA9}"/>
          </ac:spMkLst>
        </pc:spChg>
        <pc:spChg chg="add mod">
          <ac:chgData name="Sausage Madness" userId="55acea9a82e8fb82" providerId="LiveId" clId="{868969DD-7D3B-4854-93F1-9943A2744E5C}" dt="2022-11-17T08:16:40.682" v="228" actId="1076"/>
          <ac:spMkLst>
            <pc:docMk/>
            <pc:sldMk cId="3572131203" sldId="279"/>
            <ac:spMk id="24" creationId="{856073E6-2F95-9AF2-1D5B-99711EF6961F}"/>
          </ac:spMkLst>
        </pc:spChg>
        <pc:spChg chg="add mod">
          <ac:chgData name="Sausage Madness" userId="55acea9a82e8fb82" providerId="LiveId" clId="{868969DD-7D3B-4854-93F1-9943A2744E5C}" dt="2022-11-17T08:16:53.175" v="229" actId="14100"/>
          <ac:spMkLst>
            <pc:docMk/>
            <pc:sldMk cId="3572131203" sldId="279"/>
            <ac:spMk id="26" creationId="{9DFC9C39-7F7B-8BF7-E1C7-92B0647BC1D6}"/>
          </ac:spMkLst>
        </pc:spChg>
        <pc:spChg chg="add mod">
          <ac:chgData name="Sausage Madness" userId="55acea9a82e8fb82" providerId="LiveId" clId="{868969DD-7D3B-4854-93F1-9943A2744E5C}" dt="2022-11-17T08:50:36.553" v="278" actId="1076"/>
          <ac:spMkLst>
            <pc:docMk/>
            <pc:sldMk cId="3572131203" sldId="279"/>
            <ac:spMk id="28" creationId="{224544C8-2736-1647-E8C7-8388662FB34C}"/>
          </ac:spMkLst>
        </pc:spChg>
        <pc:spChg chg="mod">
          <ac:chgData name="Sausage Madness" userId="55acea9a82e8fb82" providerId="LiveId" clId="{868969DD-7D3B-4854-93F1-9943A2744E5C}" dt="2022-11-17T08:16:40.682" v="228" actId="1076"/>
          <ac:spMkLst>
            <pc:docMk/>
            <pc:sldMk cId="3572131203" sldId="279"/>
            <ac:spMk id="45" creationId="{3C57B889-5903-1CA6-81BB-D0D4A73D475A}"/>
          </ac:spMkLst>
        </pc:spChg>
        <pc:spChg chg="del mod">
          <ac:chgData name="Sausage Madness" userId="55acea9a82e8fb82" providerId="LiveId" clId="{868969DD-7D3B-4854-93F1-9943A2744E5C}" dt="2022-11-17T08:17:00.882" v="231" actId="478"/>
          <ac:spMkLst>
            <pc:docMk/>
            <pc:sldMk cId="3572131203" sldId="279"/>
            <ac:spMk id="46" creationId="{DDE628B2-EB35-17B8-AEAE-3C00EE8A22DE}"/>
          </ac:spMkLst>
        </pc:spChg>
      </pc:sldChg>
      <pc:sldChg chg="addSp delSp modSp del mod">
        <pc:chgData name="Sausage Madness" userId="55acea9a82e8fb82" providerId="LiveId" clId="{868969DD-7D3B-4854-93F1-9943A2744E5C}" dt="2022-11-17T17:19:11.693" v="2270" actId="2696"/>
        <pc:sldMkLst>
          <pc:docMk/>
          <pc:sldMk cId="237612244" sldId="280"/>
        </pc:sldMkLst>
        <pc:spChg chg="add del mod">
          <ac:chgData name="Sausage Madness" userId="55acea9a82e8fb82" providerId="LiveId" clId="{868969DD-7D3B-4854-93F1-9943A2744E5C}" dt="2022-11-17T16:49:50.182" v="2049" actId="478"/>
          <ac:spMkLst>
            <pc:docMk/>
            <pc:sldMk cId="237612244" sldId="280"/>
            <ac:spMk id="3" creationId="{9DA17C55-E2C2-5A36-9744-D727C837D7F1}"/>
          </ac:spMkLst>
        </pc:spChg>
        <pc:spChg chg="add del mod">
          <ac:chgData name="Sausage Madness" userId="55acea9a82e8fb82" providerId="LiveId" clId="{868969DD-7D3B-4854-93F1-9943A2744E5C}" dt="2022-11-17T16:49:52.991" v="2051" actId="478"/>
          <ac:spMkLst>
            <pc:docMk/>
            <pc:sldMk cId="237612244" sldId="280"/>
            <ac:spMk id="5" creationId="{45E84821-2BBC-6D5E-D45A-F0D5F6207443}"/>
          </ac:spMkLst>
        </pc:spChg>
        <pc:spChg chg="add mod">
          <ac:chgData name="Sausage Madness" userId="55acea9a82e8fb82" providerId="LiveId" clId="{868969DD-7D3B-4854-93F1-9943A2744E5C}" dt="2022-11-17T16:50:13.491" v="2054" actId="1076"/>
          <ac:spMkLst>
            <pc:docMk/>
            <pc:sldMk cId="237612244" sldId="280"/>
            <ac:spMk id="6" creationId="{CABE3BF8-572D-74A1-D9AF-2D6761017ADA}"/>
          </ac:spMkLst>
        </pc:spChg>
        <pc:spChg chg="mod">
          <ac:chgData name="Sausage Madness" userId="55acea9a82e8fb82" providerId="LiveId" clId="{868969DD-7D3B-4854-93F1-9943A2744E5C}" dt="2022-11-17T16:50:13.491" v="2054" actId="1076"/>
          <ac:spMkLst>
            <pc:docMk/>
            <pc:sldMk cId="237612244" sldId="280"/>
            <ac:spMk id="9" creationId="{25508E97-4AAC-4B93-BC54-AFF59B214CF8}"/>
          </ac:spMkLst>
        </pc:spChg>
        <pc:spChg chg="add del mod">
          <ac:chgData name="Sausage Madness" userId="55acea9a82e8fb82" providerId="LiveId" clId="{868969DD-7D3B-4854-93F1-9943A2744E5C}" dt="2022-11-17T16:50:20.298" v="2056" actId="478"/>
          <ac:spMkLst>
            <pc:docMk/>
            <pc:sldMk cId="237612244" sldId="280"/>
            <ac:spMk id="10" creationId="{EDAED72A-EAF8-B1EB-D243-9CC5B5380A3F}"/>
          </ac:spMkLst>
        </pc:spChg>
        <pc:spChg chg="del">
          <ac:chgData name="Sausage Madness" userId="55acea9a82e8fb82" providerId="LiveId" clId="{868969DD-7D3B-4854-93F1-9943A2744E5C}" dt="2022-11-17T16:50:18.369" v="2055" actId="478"/>
          <ac:spMkLst>
            <pc:docMk/>
            <pc:sldMk cId="237612244" sldId="280"/>
            <ac:spMk id="21" creationId="{09015563-070E-44B6-A631-0F7B138A4924}"/>
          </ac:spMkLst>
        </pc:spChg>
        <pc:spChg chg="del">
          <ac:chgData name="Sausage Madness" userId="55acea9a82e8fb82" providerId="LiveId" clId="{868969DD-7D3B-4854-93F1-9943A2744E5C}" dt="2022-11-17T16:49:48.478" v="2048" actId="478"/>
          <ac:spMkLst>
            <pc:docMk/>
            <pc:sldMk cId="237612244" sldId="280"/>
            <ac:spMk id="259" creationId="{4E3CE8A3-706A-4699-B699-A35574C8DBC3}"/>
          </ac:spMkLst>
        </pc:spChg>
        <pc:spChg chg="mod">
          <ac:chgData name="Sausage Madness" userId="55acea9a82e8fb82" providerId="LiveId" clId="{868969DD-7D3B-4854-93F1-9943A2744E5C}" dt="2022-11-17T16:48:32.285" v="2037" actId="20577"/>
          <ac:spMkLst>
            <pc:docMk/>
            <pc:sldMk cId="237612244" sldId="280"/>
            <ac:spMk id="978" creationId="{97E8AD1C-83FE-43D6-93CF-EF82BAE4AE00}"/>
          </ac:spMkLst>
        </pc:spChg>
        <pc:graphicFrameChg chg="add mod">
          <ac:chgData name="Sausage Madness" userId="55acea9a82e8fb82" providerId="LiveId" clId="{868969DD-7D3B-4854-93F1-9943A2744E5C}" dt="2022-11-17T16:50:13.491" v="2054" actId="1076"/>
          <ac:graphicFrameMkLst>
            <pc:docMk/>
            <pc:sldMk cId="237612244" sldId="280"/>
            <ac:graphicFrameMk id="7" creationId="{3774E2DB-DF21-A091-BD63-8BF121A1385E}"/>
          </ac:graphicFrameMkLst>
        </pc:graphicFrameChg>
        <pc:graphicFrameChg chg="mod">
          <ac:chgData name="Sausage Madness" userId="55acea9a82e8fb82" providerId="LiveId" clId="{868969DD-7D3B-4854-93F1-9943A2744E5C}" dt="2022-11-17T16:50:13.491" v="2054" actId="1076"/>
          <ac:graphicFrameMkLst>
            <pc:docMk/>
            <pc:sldMk cId="237612244" sldId="280"/>
            <ac:graphicFrameMk id="30" creationId="{776AF5D3-23C6-406C-884A-E5C415BD94A2}"/>
          </ac:graphicFrameMkLst>
        </pc:graphicFrameChg>
        <pc:graphicFrameChg chg="del">
          <ac:chgData name="Sausage Madness" userId="55acea9a82e8fb82" providerId="LiveId" clId="{868969DD-7D3B-4854-93F1-9943A2744E5C}" dt="2022-11-17T16:49:52.238" v="2050" actId="478"/>
          <ac:graphicFrameMkLst>
            <pc:docMk/>
            <pc:sldMk cId="237612244" sldId="280"/>
            <ac:graphicFrameMk id="184" creationId="{2CBA1468-16B3-47C8-8E78-70050847C43F}"/>
          </ac:graphicFrameMkLst>
        </pc:graphicFrameChg>
      </pc:sldChg>
      <pc:sldChg chg="addSp delSp modSp del mod">
        <pc:chgData name="Sausage Madness" userId="55acea9a82e8fb82" providerId="LiveId" clId="{868969DD-7D3B-4854-93F1-9943A2744E5C}" dt="2022-11-17T16:50:26.524" v="2058" actId="47"/>
        <pc:sldMkLst>
          <pc:docMk/>
          <pc:sldMk cId="1484322495" sldId="281"/>
        </pc:sldMkLst>
        <pc:spChg chg="add del mod">
          <ac:chgData name="Sausage Madness" userId="55acea9a82e8fb82" providerId="LiveId" clId="{868969DD-7D3B-4854-93F1-9943A2744E5C}" dt="2022-11-17T16:49:43.234" v="2047" actId="478"/>
          <ac:spMkLst>
            <pc:docMk/>
            <pc:sldMk cId="1484322495" sldId="281"/>
            <ac:spMk id="3" creationId="{7E62AF72-F28A-FA75-C93C-90BDDCACB040}"/>
          </ac:spMkLst>
        </pc:spChg>
        <pc:spChg chg="del">
          <ac:chgData name="Sausage Madness" userId="55acea9a82e8fb82" providerId="LiveId" clId="{868969DD-7D3B-4854-93F1-9943A2744E5C}" dt="2022-11-17T16:49:11.947" v="2046" actId="478"/>
          <ac:spMkLst>
            <pc:docMk/>
            <pc:sldMk cId="1484322495" sldId="281"/>
            <ac:spMk id="21" creationId="{09015563-070E-44B6-A631-0F7B138A4924}"/>
          </ac:spMkLst>
        </pc:spChg>
        <pc:spChg chg="mod">
          <ac:chgData name="Sausage Madness" userId="55acea9a82e8fb82" providerId="LiveId" clId="{868969DD-7D3B-4854-93F1-9943A2744E5C}" dt="2022-11-17T16:49:09.296" v="2045" actId="20577"/>
          <ac:spMkLst>
            <pc:docMk/>
            <pc:sldMk cId="1484322495" sldId="281"/>
            <ac:spMk id="978" creationId="{97E8AD1C-83FE-43D6-93CF-EF82BAE4AE00}"/>
          </ac:spMkLst>
        </pc:spChg>
      </pc:sldChg>
      <pc:sldChg chg="addSp delSp modSp mod modAnim modNotesTx">
        <pc:chgData name="Sausage Madness" userId="55acea9a82e8fb82" providerId="LiveId" clId="{868969DD-7D3B-4854-93F1-9943A2744E5C}" dt="2022-11-17T21:09:56.098" v="4376"/>
        <pc:sldMkLst>
          <pc:docMk/>
          <pc:sldMk cId="1933019698" sldId="282"/>
        </pc:sldMkLst>
        <pc:spChg chg="add del mod">
          <ac:chgData name="Sausage Madness" userId="55acea9a82e8fb82" providerId="LiveId" clId="{868969DD-7D3B-4854-93F1-9943A2744E5C}" dt="2022-11-17T18:25:43.906" v="2644" actId="478"/>
          <ac:spMkLst>
            <pc:docMk/>
            <pc:sldMk cId="1933019698" sldId="282"/>
            <ac:spMk id="3" creationId="{D7DC2CE7-3C86-9EDB-8B14-6B402CDCEBB8}"/>
          </ac:spMkLst>
        </pc:spChg>
        <pc:spChg chg="add del mod">
          <ac:chgData name="Sausage Madness" userId="55acea9a82e8fb82" providerId="LiveId" clId="{868969DD-7D3B-4854-93F1-9943A2744E5C}" dt="2022-11-17T18:25:46.844" v="2646" actId="478"/>
          <ac:spMkLst>
            <pc:docMk/>
            <pc:sldMk cId="1933019698" sldId="282"/>
            <ac:spMk id="5" creationId="{4827EEFF-292C-66CB-D326-9F98BB7C8A65}"/>
          </ac:spMkLst>
        </pc:spChg>
        <pc:spChg chg="add del mod">
          <ac:chgData name="Sausage Madness" userId="55acea9a82e8fb82" providerId="LiveId" clId="{868969DD-7D3B-4854-93F1-9943A2744E5C}" dt="2022-11-17T18:25:49.474" v="2648" actId="478"/>
          <ac:spMkLst>
            <pc:docMk/>
            <pc:sldMk cId="1933019698" sldId="282"/>
            <ac:spMk id="7" creationId="{22E8473F-248C-D41E-0604-03D3A5A1138E}"/>
          </ac:spMkLst>
        </pc:spChg>
        <pc:spChg chg="del">
          <ac:chgData name="Sausage Madness" userId="55acea9a82e8fb82" providerId="LiveId" clId="{868969DD-7D3B-4854-93F1-9943A2744E5C}" dt="2022-11-17T18:25:45.343" v="2645" actId="478"/>
          <ac:spMkLst>
            <pc:docMk/>
            <pc:sldMk cId="1933019698" sldId="282"/>
            <ac:spMk id="9" creationId="{25508E97-4AAC-4B93-BC54-AFF59B214CF8}"/>
          </ac:spMkLst>
        </pc:spChg>
        <pc:spChg chg="add del mod">
          <ac:chgData name="Sausage Madness" userId="55acea9a82e8fb82" providerId="LiveId" clId="{868969DD-7D3B-4854-93F1-9943A2744E5C}" dt="2022-11-17T18:25:53.050" v="2650" actId="478"/>
          <ac:spMkLst>
            <pc:docMk/>
            <pc:sldMk cId="1933019698" sldId="282"/>
            <ac:spMk id="10" creationId="{8FC74D18-C891-D552-1ADD-8362ECF826D7}"/>
          </ac:spMkLst>
        </pc:spChg>
        <pc:spChg chg="add del mod">
          <ac:chgData name="Sausage Madness" userId="55acea9a82e8fb82" providerId="LiveId" clId="{868969DD-7D3B-4854-93F1-9943A2744E5C}" dt="2022-11-17T18:25:56.071" v="2652" actId="478"/>
          <ac:spMkLst>
            <pc:docMk/>
            <pc:sldMk cId="1933019698" sldId="282"/>
            <ac:spMk id="12" creationId="{7741C0F6-E0C6-C8F8-9D97-1AD07FD2707C}"/>
          </ac:spMkLst>
        </pc:spChg>
        <pc:spChg chg="del">
          <ac:chgData name="Sausage Madness" userId="55acea9a82e8fb82" providerId="LiveId" clId="{868969DD-7D3B-4854-93F1-9943A2744E5C}" dt="2022-11-17T18:25:42.655" v="2643" actId="478"/>
          <ac:spMkLst>
            <pc:docMk/>
            <pc:sldMk cId="1933019698" sldId="282"/>
            <ac:spMk id="21" creationId="{09015563-070E-44B6-A631-0F7B138A4924}"/>
          </ac:spMkLst>
        </pc:spChg>
        <pc:spChg chg="del">
          <ac:chgData name="Sausage Madness" userId="55acea9a82e8fb82" providerId="LiveId" clId="{868969DD-7D3B-4854-93F1-9943A2744E5C}" dt="2022-11-17T18:25:54.682" v="2651" actId="478"/>
          <ac:spMkLst>
            <pc:docMk/>
            <pc:sldMk cId="1933019698" sldId="282"/>
            <ac:spMk id="259" creationId="{4E3CE8A3-706A-4699-B699-A35574C8DBC3}"/>
          </ac:spMkLst>
        </pc:spChg>
        <pc:spChg chg="mod">
          <ac:chgData name="Sausage Madness" userId="55acea9a82e8fb82" providerId="LiveId" clId="{868969DD-7D3B-4854-93F1-9943A2744E5C}" dt="2022-11-17T21:05:13.912" v="4310"/>
          <ac:spMkLst>
            <pc:docMk/>
            <pc:sldMk cId="1933019698" sldId="282"/>
            <ac:spMk id="778" creationId="{19834C9A-0F33-41A0-87C5-895769CD72E5}"/>
          </ac:spMkLst>
        </pc:spChg>
        <pc:spChg chg="mod">
          <ac:chgData name="Sausage Madness" userId="55acea9a82e8fb82" providerId="LiveId" clId="{868969DD-7D3B-4854-93F1-9943A2744E5C}" dt="2022-11-17T21:09:56.098" v="4376"/>
          <ac:spMkLst>
            <pc:docMk/>
            <pc:sldMk cId="1933019698" sldId="282"/>
            <ac:spMk id="960" creationId="{AA069620-EBBB-45EF-B222-22B45D475FE0}"/>
          </ac:spMkLst>
        </pc:spChg>
        <pc:spChg chg="mod">
          <ac:chgData name="Sausage Madness" userId="55acea9a82e8fb82" providerId="LiveId" clId="{868969DD-7D3B-4854-93F1-9943A2744E5C}" dt="2022-11-17T18:57:02.370" v="2773" actId="1076"/>
          <ac:spMkLst>
            <pc:docMk/>
            <pc:sldMk cId="1933019698" sldId="282"/>
            <ac:spMk id="978" creationId="{97E8AD1C-83FE-43D6-93CF-EF82BAE4AE00}"/>
          </ac:spMkLst>
        </pc:spChg>
        <pc:graphicFrameChg chg="add del mod">
          <ac:chgData name="Sausage Madness" userId="55acea9a82e8fb82" providerId="LiveId" clId="{868969DD-7D3B-4854-93F1-9943A2744E5C}" dt="2022-11-17T18:39:34.185" v="2659" actId="478"/>
          <ac:graphicFrameMkLst>
            <pc:docMk/>
            <pc:sldMk cId="1933019698" sldId="282"/>
            <ac:graphicFrameMk id="15" creationId="{833E5FEE-2C78-9B0D-9926-EFE708CEDFC2}"/>
          </ac:graphicFrameMkLst>
        </pc:graphicFrameChg>
        <pc:graphicFrameChg chg="add del mod modGraphic">
          <ac:chgData name="Sausage Madness" userId="55acea9a82e8fb82" providerId="LiveId" clId="{868969DD-7D3B-4854-93F1-9943A2744E5C}" dt="2022-11-17T18:53:55.952" v="2727" actId="478"/>
          <ac:graphicFrameMkLst>
            <pc:docMk/>
            <pc:sldMk cId="1933019698" sldId="282"/>
            <ac:graphicFrameMk id="18" creationId="{2A76FC62-B6F7-F560-514A-42AA3B5C9535}"/>
          </ac:graphicFrameMkLst>
        </pc:graphicFrameChg>
        <pc:graphicFrameChg chg="add mod modGraphic">
          <ac:chgData name="Sausage Madness" userId="55acea9a82e8fb82" providerId="LiveId" clId="{868969DD-7D3B-4854-93F1-9943A2744E5C}" dt="2022-11-17T18:56:45.962" v="2768"/>
          <ac:graphicFrameMkLst>
            <pc:docMk/>
            <pc:sldMk cId="1933019698" sldId="282"/>
            <ac:graphicFrameMk id="22" creationId="{30DE8E31-C7BB-814B-C223-0F90018EC32D}"/>
          </ac:graphicFrameMkLst>
        </pc:graphicFrameChg>
        <pc:graphicFrameChg chg="del">
          <ac:chgData name="Sausage Madness" userId="55acea9a82e8fb82" providerId="LiveId" clId="{868969DD-7D3B-4854-93F1-9943A2744E5C}" dt="2022-11-17T18:25:48.214" v="2647" actId="478"/>
          <ac:graphicFrameMkLst>
            <pc:docMk/>
            <pc:sldMk cId="1933019698" sldId="282"/>
            <ac:graphicFrameMk id="30" creationId="{776AF5D3-23C6-406C-884A-E5C415BD94A2}"/>
          </ac:graphicFrameMkLst>
        </pc:graphicFrameChg>
        <pc:graphicFrameChg chg="del">
          <ac:chgData name="Sausage Madness" userId="55acea9a82e8fb82" providerId="LiveId" clId="{868969DD-7D3B-4854-93F1-9943A2744E5C}" dt="2022-11-17T18:25:51.548" v="2649" actId="478"/>
          <ac:graphicFrameMkLst>
            <pc:docMk/>
            <pc:sldMk cId="1933019698" sldId="282"/>
            <ac:graphicFrameMk id="184" creationId="{2CBA1468-16B3-47C8-8E78-70050847C43F}"/>
          </ac:graphicFrameMkLst>
        </pc:graphicFrameChg>
      </pc:sldChg>
      <pc:sldChg chg="addSp delSp modSp mod modAnim modNotesTx">
        <pc:chgData name="Sausage Madness" userId="55acea9a82e8fb82" providerId="LiveId" clId="{868969DD-7D3B-4854-93F1-9943A2744E5C}" dt="2022-11-17T21:10:00.140" v="4377"/>
        <pc:sldMkLst>
          <pc:docMk/>
          <pc:sldMk cId="2517545667" sldId="283"/>
        </pc:sldMkLst>
        <pc:spChg chg="add del mod">
          <ac:chgData name="Sausage Madness" userId="55acea9a82e8fb82" providerId="LiveId" clId="{868969DD-7D3B-4854-93F1-9943A2744E5C}" dt="2022-11-17T19:35:55.416" v="2824" actId="478"/>
          <ac:spMkLst>
            <pc:docMk/>
            <pc:sldMk cId="2517545667" sldId="283"/>
            <ac:spMk id="3" creationId="{6D631411-B663-DF47-F24C-EECE69982CAF}"/>
          </ac:spMkLst>
        </pc:spChg>
        <pc:spChg chg="add del mod">
          <ac:chgData name="Sausage Madness" userId="55acea9a82e8fb82" providerId="LiveId" clId="{868969DD-7D3B-4854-93F1-9943A2744E5C}" dt="2022-11-17T19:36:00.766" v="2828" actId="478"/>
          <ac:spMkLst>
            <pc:docMk/>
            <pc:sldMk cId="2517545667" sldId="283"/>
            <ac:spMk id="5" creationId="{1A62E6DC-C32A-9B8F-55D7-9FC672AA9CC9}"/>
          </ac:spMkLst>
        </pc:spChg>
        <pc:spChg chg="add del mod">
          <ac:chgData name="Sausage Madness" userId="55acea9a82e8fb82" providerId="LiveId" clId="{868969DD-7D3B-4854-93F1-9943A2744E5C}" dt="2022-11-17T19:36:05.506" v="2831" actId="478"/>
          <ac:spMkLst>
            <pc:docMk/>
            <pc:sldMk cId="2517545667" sldId="283"/>
            <ac:spMk id="7" creationId="{507803E6-FECE-3AEC-62D5-7DD85C5363D2}"/>
          </ac:spMkLst>
        </pc:spChg>
        <pc:spChg chg="del">
          <ac:chgData name="Sausage Madness" userId="55acea9a82e8fb82" providerId="LiveId" clId="{868969DD-7D3B-4854-93F1-9943A2744E5C}" dt="2022-11-17T19:35:53.926" v="2823" actId="478"/>
          <ac:spMkLst>
            <pc:docMk/>
            <pc:sldMk cId="2517545667" sldId="283"/>
            <ac:spMk id="9" creationId="{628F2B12-A6FB-49BB-8D11-55B45902D329}"/>
          </ac:spMkLst>
        </pc:spChg>
        <pc:spChg chg="add del mod">
          <ac:chgData name="Sausage Madness" userId="55acea9a82e8fb82" providerId="LiveId" clId="{868969DD-7D3B-4854-93F1-9943A2744E5C}" dt="2022-11-17T19:36:08.016" v="2833" actId="478"/>
          <ac:spMkLst>
            <pc:docMk/>
            <pc:sldMk cId="2517545667" sldId="283"/>
            <ac:spMk id="10" creationId="{E23E6184-89FA-542B-DBF4-35ECC3335544}"/>
          </ac:spMkLst>
        </pc:spChg>
        <pc:spChg chg="add del mod">
          <ac:chgData name="Sausage Madness" userId="55acea9a82e8fb82" providerId="LiveId" clId="{868969DD-7D3B-4854-93F1-9943A2744E5C}" dt="2022-11-17T19:36:10.828" v="2835" actId="478"/>
          <ac:spMkLst>
            <pc:docMk/>
            <pc:sldMk cId="2517545667" sldId="283"/>
            <ac:spMk id="12" creationId="{BC8F000F-C88C-BF07-F997-EE4DBEBF44AD}"/>
          </ac:spMkLst>
        </pc:spChg>
        <pc:spChg chg="del">
          <ac:chgData name="Sausage Madness" userId="55acea9a82e8fb82" providerId="LiveId" clId="{868969DD-7D3B-4854-93F1-9943A2744E5C}" dt="2022-11-17T19:36:15.456" v="2838" actId="478"/>
          <ac:spMkLst>
            <pc:docMk/>
            <pc:sldMk cId="2517545667" sldId="283"/>
            <ac:spMk id="13" creationId="{B5DCDD26-2EBE-4DA1-88E6-739CC32AAE6D}"/>
          </ac:spMkLst>
        </pc:spChg>
        <pc:spChg chg="del">
          <ac:chgData name="Sausage Madness" userId="55acea9a82e8fb82" providerId="LiveId" clId="{868969DD-7D3B-4854-93F1-9943A2744E5C}" dt="2022-11-17T19:35:56.276" v="2825" actId="478"/>
          <ac:spMkLst>
            <pc:docMk/>
            <pc:sldMk cId="2517545667" sldId="283"/>
            <ac:spMk id="14" creationId="{9105DC8A-F469-4525-9B35-A48C39C675D8}"/>
          </ac:spMkLst>
        </pc:spChg>
        <pc:spChg chg="del">
          <ac:chgData name="Sausage Madness" userId="55acea9a82e8fb82" providerId="LiveId" clId="{868969DD-7D3B-4854-93F1-9943A2744E5C}" dt="2022-11-17T19:36:02.806" v="2829" actId="478"/>
          <ac:spMkLst>
            <pc:docMk/>
            <pc:sldMk cId="2517545667" sldId="283"/>
            <ac:spMk id="15" creationId="{83532D8B-A149-411A-B087-EBA1EE6C6225}"/>
          </ac:spMkLst>
        </pc:spChg>
        <pc:spChg chg="add del mod">
          <ac:chgData name="Sausage Madness" userId="55acea9a82e8fb82" providerId="LiveId" clId="{868969DD-7D3B-4854-93F1-9943A2744E5C}" dt="2022-11-17T19:36:13.066" v="2837" actId="478"/>
          <ac:spMkLst>
            <pc:docMk/>
            <pc:sldMk cId="2517545667" sldId="283"/>
            <ac:spMk id="17" creationId="{A5321938-B433-012D-4F6C-BBA429DB1246}"/>
          </ac:spMkLst>
        </pc:spChg>
        <pc:spChg chg="add del mod">
          <ac:chgData name="Sausage Madness" userId="55acea9a82e8fb82" providerId="LiveId" clId="{868969DD-7D3B-4854-93F1-9943A2744E5C}" dt="2022-11-17T19:36:17.937" v="2840" actId="478"/>
          <ac:spMkLst>
            <pc:docMk/>
            <pc:sldMk cId="2517545667" sldId="283"/>
            <ac:spMk id="19" creationId="{32ECFDFA-1B03-C37F-FCB5-6FB7E75CF37D}"/>
          </ac:spMkLst>
        </pc:spChg>
        <pc:spChg chg="add mod">
          <ac:chgData name="Sausage Madness" userId="55acea9a82e8fb82" providerId="LiveId" clId="{868969DD-7D3B-4854-93F1-9943A2744E5C}" dt="2022-11-17T19:41:06.471" v="2961" actId="1076"/>
          <ac:spMkLst>
            <pc:docMk/>
            <pc:sldMk cId="2517545667" sldId="283"/>
            <ac:spMk id="20" creationId="{EA542FC7-F2A0-0583-C62B-7E50F0D9BFA1}"/>
          </ac:spMkLst>
        </pc:spChg>
        <pc:spChg chg="add mod">
          <ac:chgData name="Sausage Madness" userId="55acea9a82e8fb82" providerId="LiveId" clId="{868969DD-7D3B-4854-93F1-9943A2744E5C}" dt="2022-11-17T19:43:04.066" v="3034" actId="1076"/>
          <ac:spMkLst>
            <pc:docMk/>
            <pc:sldMk cId="2517545667" sldId="283"/>
            <ac:spMk id="21" creationId="{1F49BAA4-9442-8690-F6D1-4584EB84296F}"/>
          </ac:spMkLst>
        </pc:spChg>
        <pc:spChg chg="add del mod">
          <ac:chgData name="Sausage Madness" userId="55acea9a82e8fb82" providerId="LiveId" clId="{868969DD-7D3B-4854-93F1-9943A2744E5C}" dt="2022-11-17T19:37:40.665" v="2871" actId="478"/>
          <ac:spMkLst>
            <pc:docMk/>
            <pc:sldMk cId="2517545667" sldId="283"/>
            <ac:spMk id="22" creationId="{DDC6E3D3-84E9-05D3-7E38-02EB555D9C4B}"/>
          </ac:spMkLst>
        </pc:spChg>
        <pc:spChg chg="add mod topLvl">
          <ac:chgData name="Sausage Madness" userId="55acea9a82e8fb82" providerId="LiveId" clId="{868969DD-7D3B-4854-93F1-9943A2744E5C}" dt="2022-11-17T19:47:13.924" v="3085" actId="1076"/>
          <ac:spMkLst>
            <pc:docMk/>
            <pc:sldMk cId="2517545667" sldId="283"/>
            <ac:spMk id="23" creationId="{80FE67E2-A353-82C0-3CC9-BC1B71331986}"/>
          </ac:spMkLst>
        </pc:spChg>
        <pc:spChg chg="mod">
          <ac:chgData name="Sausage Madness" userId="55acea9a82e8fb82" providerId="LiveId" clId="{868969DD-7D3B-4854-93F1-9943A2744E5C}" dt="2022-11-17T21:05:19.231" v="4311"/>
          <ac:spMkLst>
            <pc:docMk/>
            <pc:sldMk cId="2517545667" sldId="283"/>
            <ac:spMk id="24" creationId="{4A4EFB0B-EDB6-4E5D-BD82-B6F5A96E2590}"/>
          </ac:spMkLst>
        </pc:spChg>
        <pc:spChg chg="add del mod">
          <ac:chgData name="Sausage Madness" userId="55acea9a82e8fb82" providerId="LiveId" clId="{868969DD-7D3B-4854-93F1-9943A2744E5C}" dt="2022-11-17T19:47:13.924" v="3085" actId="1076"/>
          <ac:spMkLst>
            <pc:docMk/>
            <pc:sldMk cId="2517545667" sldId="283"/>
            <ac:spMk id="26" creationId="{7E618BDC-C66C-4147-EDF3-4694B9B18C17}"/>
          </ac:spMkLst>
        </pc:spChg>
        <pc:spChg chg="add del mod topLvl">
          <ac:chgData name="Sausage Madness" userId="55acea9a82e8fb82" providerId="LiveId" clId="{868969DD-7D3B-4854-93F1-9943A2744E5C}" dt="2022-11-17T19:47:13.924" v="3085" actId="1076"/>
          <ac:spMkLst>
            <pc:docMk/>
            <pc:sldMk cId="2517545667" sldId="283"/>
            <ac:spMk id="27" creationId="{E68733DB-31C0-6772-AFC1-A8EC09C4CB6D}"/>
          </ac:spMkLst>
        </pc:spChg>
        <pc:spChg chg="add mod">
          <ac:chgData name="Sausage Madness" userId="55acea9a82e8fb82" providerId="LiveId" clId="{868969DD-7D3B-4854-93F1-9943A2744E5C}" dt="2022-11-17T19:44:17.798" v="3051" actId="1076"/>
          <ac:spMkLst>
            <pc:docMk/>
            <pc:sldMk cId="2517545667" sldId="283"/>
            <ac:spMk id="28" creationId="{5019F50B-CA60-AF09-1CCB-A8EE33D04775}"/>
          </ac:spMkLst>
        </pc:spChg>
        <pc:spChg chg="add mod">
          <ac:chgData name="Sausage Madness" userId="55acea9a82e8fb82" providerId="LiveId" clId="{868969DD-7D3B-4854-93F1-9943A2744E5C}" dt="2022-11-17T19:39:59.651" v="2935" actId="1076"/>
          <ac:spMkLst>
            <pc:docMk/>
            <pc:sldMk cId="2517545667" sldId="283"/>
            <ac:spMk id="29" creationId="{A811BC79-0AEA-5080-1E55-35DEDFF7ED22}"/>
          </ac:spMkLst>
        </pc:spChg>
        <pc:spChg chg="add mod">
          <ac:chgData name="Sausage Madness" userId="55acea9a82e8fb82" providerId="LiveId" clId="{868969DD-7D3B-4854-93F1-9943A2744E5C}" dt="2022-11-17T19:44:17.798" v="3051" actId="1076"/>
          <ac:spMkLst>
            <pc:docMk/>
            <pc:sldMk cId="2517545667" sldId="283"/>
            <ac:spMk id="30" creationId="{AC5AD155-7813-AE94-9289-052F7E8C21A7}"/>
          </ac:spMkLst>
        </pc:spChg>
        <pc:spChg chg="del">
          <ac:chgData name="Sausage Madness" userId="55acea9a82e8fb82" providerId="LiveId" clId="{868969DD-7D3B-4854-93F1-9943A2744E5C}" dt="2022-11-17T19:36:12.476" v="2836" actId="478"/>
          <ac:spMkLst>
            <pc:docMk/>
            <pc:sldMk cId="2517545667" sldId="283"/>
            <ac:spMk id="31" creationId="{5B9D383F-A60F-4C89-8A00-CF569497000A}"/>
          </ac:spMkLst>
        </pc:spChg>
        <pc:spChg chg="del mod">
          <ac:chgData name="Sausage Madness" userId="55acea9a82e8fb82" providerId="LiveId" clId="{868969DD-7D3B-4854-93F1-9943A2744E5C}" dt="2022-11-17T19:35:59.256" v="2827" actId="478"/>
          <ac:spMkLst>
            <pc:docMk/>
            <pc:sldMk cId="2517545667" sldId="283"/>
            <ac:spMk id="32" creationId="{1F406394-948C-4B32-9F32-893A9CDFB903}"/>
          </ac:spMkLst>
        </pc:spChg>
        <pc:spChg chg="del">
          <ac:chgData name="Sausage Madness" userId="55acea9a82e8fb82" providerId="LiveId" clId="{868969DD-7D3B-4854-93F1-9943A2744E5C}" dt="2022-11-17T19:36:04.356" v="2830" actId="478"/>
          <ac:spMkLst>
            <pc:docMk/>
            <pc:sldMk cId="2517545667" sldId="283"/>
            <ac:spMk id="33" creationId="{00564ED2-7D0C-49B7-ABB1-6D7E498CDADA}"/>
          </ac:spMkLst>
        </pc:spChg>
        <pc:spChg chg="add del mod">
          <ac:chgData name="Sausage Madness" userId="55acea9a82e8fb82" providerId="LiveId" clId="{868969DD-7D3B-4854-93F1-9943A2744E5C}" dt="2022-11-17T19:40:20.635" v="2939" actId="767"/>
          <ac:spMkLst>
            <pc:docMk/>
            <pc:sldMk cId="2517545667" sldId="283"/>
            <ac:spMk id="34" creationId="{0BECCFF2-D58A-925E-511B-BF097B6052F7}"/>
          </ac:spMkLst>
        </pc:spChg>
        <pc:spChg chg="add del mod">
          <ac:chgData name="Sausage Madness" userId="55acea9a82e8fb82" providerId="LiveId" clId="{868969DD-7D3B-4854-93F1-9943A2744E5C}" dt="2022-11-17T19:40:23.836" v="2941"/>
          <ac:spMkLst>
            <pc:docMk/>
            <pc:sldMk cId="2517545667" sldId="283"/>
            <ac:spMk id="35" creationId="{49F7FC0E-9543-D5E8-BE7E-EF4C12514040}"/>
          </ac:spMkLst>
        </pc:spChg>
        <pc:spChg chg="add del mod">
          <ac:chgData name="Sausage Madness" userId="55acea9a82e8fb82" providerId="LiveId" clId="{868969DD-7D3B-4854-93F1-9943A2744E5C}" dt="2022-11-17T19:40:23.836" v="2941"/>
          <ac:spMkLst>
            <pc:docMk/>
            <pc:sldMk cId="2517545667" sldId="283"/>
            <ac:spMk id="36" creationId="{392A833A-9B1E-3DA6-E335-DA6B500E4DE9}"/>
          </ac:spMkLst>
        </pc:spChg>
        <pc:spChg chg="add del mod">
          <ac:chgData name="Sausage Madness" userId="55acea9a82e8fb82" providerId="LiveId" clId="{868969DD-7D3B-4854-93F1-9943A2744E5C}" dt="2022-11-17T19:40:23.836" v="2941"/>
          <ac:spMkLst>
            <pc:docMk/>
            <pc:sldMk cId="2517545667" sldId="283"/>
            <ac:spMk id="37" creationId="{C883DA47-08BD-C7EF-7F6A-84BD0283EED7}"/>
          </ac:spMkLst>
        </pc:spChg>
        <pc:spChg chg="add mod topLvl">
          <ac:chgData name="Sausage Madness" userId="55acea9a82e8fb82" providerId="LiveId" clId="{868969DD-7D3B-4854-93F1-9943A2744E5C}" dt="2022-11-17T20:43:52.558" v="3933" actId="165"/>
          <ac:spMkLst>
            <pc:docMk/>
            <pc:sldMk cId="2517545667" sldId="283"/>
            <ac:spMk id="38" creationId="{BB79E3CA-393A-DDCF-5F3A-2DFD4C740227}"/>
          </ac:spMkLst>
        </pc:spChg>
        <pc:spChg chg="add mod topLvl">
          <ac:chgData name="Sausage Madness" userId="55acea9a82e8fb82" providerId="LiveId" clId="{868969DD-7D3B-4854-93F1-9943A2744E5C}" dt="2022-11-17T20:43:56.298" v="3934" actId="1035"/>
          <ac:spMkLst>
            <pc:docMk/>
            <pc:sldMk cId="2517545667" sldId="283"/>
            <ac:spMk id="39" creationId="{C70DD1E3-2854-A79A-CD95-02935F078897}"/>
          </ac:spMkLst>
        </pc:spChg>
        <pc:spChg chg="add mod topLvl">
          <ac:chgData name="Sausage Madness" userId="55acea9a82e8fb82" providerId="LiveId" clId="{868969DD-7D3B-4854-93F1-9943A2744E5C}" dt="2022-11-17T20:43:52.558" v="3933" actId="165"/>
          <ac:spMkLst>
            <pc:docMk/>
            <pc:sldMk cId="2517545667" sldId="283"/>
            <ac:spMk id="41" creationId="{2865EEEF-8E3A-5E67-7F1C-D95FF97FF52A}"/>
          </ac:spMkLst>
        </pc:spChg>
        <pc:spChg chg="add mod">
          <ac:chgData name="Sausage Madness" userId="55acea9a82e8fb82" providerId="LiveId" clId="{868969DD-7D3B-4854-93F1-9943A2744E5C}" dt="2022-11-17T19:42:52.006" v="3029" actId="1076"/>
          <ac:spMkLst>
            <pc:docMk/>
            <pc:sldMk cId="2517545667" sldId="283"/>
            <ac:spMk id="42" creationId="{AC55B412-D2DA-429C-E081-F61B303B015A}"/>
          </ac:spMkLst>
        </pc:spChg>
        <pc:spChg chg="mod">
          <ac:chgData name="Sausage Madness" userId="55acea9a82e8fb82" providerId="LiveId" clId="{868969DD-7D3B-4854-93F1-9943A2744E5C}" dt="2022-11-17T21:10:00.140" v="4377"/>
          <ac:spMkLst>
            <pc:docMk/>
            <pc:sldMk cId="2517545667" sldId="283"/>
            <ac:spMk id="43" creationId="{49E5435E-DE0A-40F6-A3B9-79B476E7F639}"/>
          </ac:spMkLst>
        </pc:spChg>
        <pc:spChg chg="add mod">
          <ac:chgData name="Sausage Madness" userId="55acea9a82e8fb82" providerId="LiveId" clId="{868969DD-7D3B-4854-93F1-9943A2744E5C}" dt="2022-11-17T19:43:00.615" v="3033" actId="1076"/>
          <ac:spMkLst>
            <pc:docMk/>
            <pc:sldMk cId="2517545667" sldId="283"/>
            <ac:spMk id="44" creationId="{62483D47-1EF7-91C4-B707-AFB8898BE79D}"/>
          </ac:spMkLst>
        </pc:spChg>
        <pc:spChg chg="add del">
          <ac:chgData name="Sausage Madness" userId="55acea9a82e8fb82" providerId="LiveId" clId="{868969DD-7D3B-4854-93F1-9943A2744E5C}" dt="2022-11-17T19:43:23.311" v="3038" actId="11529"/>
          <ac:spMkLst>
            <pc:docMk/>
            <pc:sldMk cId="2517545667" sldId="283"/>
            <ac:spMk id="47" creationId="{9CA956AC-CA8C-EC51-CA9F-F73FF990C79B}"/>
          </ac:spMkLst>
        </pc:spChg>
        <pc:spChg chg="add mod">
          <ac:chgData name="Sausage Madness" userId="55acea9a82e8fb82" providerId="LiveId" clId="{868969DD-7D3B-4854-93F1-9943A2744E5C}" dt="2022-11-17T19:47:47.847" v="3094" actId="14100"/>
          <ac:spMkLst>
            <pc:docMk/>
            <pc:sldMk cId="2517545667" sldId="283"/>
            <ac:spMk id="48" creationId="{CD9DEEE8-20AE-C951-3C46-877C9EB2887B}"/>
          </ac:spMkLst>
        </pc:spChg>
        <pc:spChg chg="add mod">
          <ac:chgData name="Sausage Madness" userId="55acea9a82e8fb82" providerId="LiveId" clId="{868969DD-7D3B-4854-93F1-9943A2744E5C}" dt="2022-11-17T19:47:41.025" v="3093" actId="14100"/>
          <ac:spMkLst>
            <pc:docMk/>
            <pc:sldMk cId="2517545667" sldId="283"/>
            <ac:spMk id="49" creationId="{6D0EBAFB-B9AB-210D-5E5C-28502AC59EF4}"/>
          </ac:spMkLst>
        </pc:spChg>
        <pc:spChg chg="mod">
          <ac:chgData name="Sausage Madness" userId="55acea9a82e8fb82" providerId="LiveId" clId="{868969DD-7D3B-4854-93F1-9943A2744E5C}" dt="2022-11-17T20:07:42.552" v="3434" actId="1076"/>
          <ac:spMkLst>
            <pc:docMk/>
            <pc:sldMk cId="2517545667" sldId="283"/>
            <ac:spMk id="53" creationId="{24046B9E-C52D-4466-AE77-E724F5B083A6}"/>
          </ac:spMkLst>
        </pc:spChg>
        <pc:spChg chg="add mod">
          <ac:chgData name="Sausage Madness" userId="55acea9a82e8fb82" providerId="LiveId" clId="{868969DD-7D3B-4854-93F1-9943A2744E5C}" dt="2022-11-17T19:44:17.798" v="3051" actId="1076"/>
          <ac:spMkLst>
            <pc:docMk/>
            <pc:sldMk cId="2517545667" sldId="283"/>
            <ac:spMk id="56" creationId="{2A2B06B6-6035-BD9C-78C5-0397B5931DF6}"/>
          </ac:spMkLst>
        </pc:spChg>
        <pc:spChg chg="del">
          <ac:chgData name="Sausage Madness" userId="55acea9a82e8fb82" providerId="LiveId" clId="{868969DD-7D3B-4854-93F1-9943A2744E5C}" dt="2022-11-17T19:36:17.252" v="2839" actId="478"/>
          <ac:spMkLst>
            <pc:docMk/>
            <pc:sldMk cId="2517545667" sldId="283"/>
            <ac:spMk id="58" creationId="{D4D6CB0C-A7D9-4409-AB5D-E136D3307DF5}"/>
          </ac:spMkLst>
        </pc:spChg>
        <pc:spChg chg="del">
          <ac:chgData name="Sausage Madness" userId="55acea9a82e8fb82" providerId="LiveId" clId="{868969DD-7D3B-4854-93F1-9943A2744E5C}" dt="2022-11-17T19:36:09.321" v="2834" actId="478"/>
          <ac:spMkLst>
            <pc:docMk/>
            <pc:sldMk cId="2517545667" sldId="283"/>
            <ac:spMk id="59" creationId="{C57077DD-31D5-47C0-8A51-7084E938B943}"/>
          </ac:spMkLst>
        </pc:spChg>
        <pc:spChg chg="del">
          <ac:chgData name="Sausage Madness" userId="55acea9a82e8fb82" providerId="LiveId" clId="{868969DD-7D3B-4854-93F1-9943A2744E5C}" dt="2022-11-17T19:36:06.986" v="2832" actId="478"/>
          <ac:spMkLst>
            <pc:docMk/>
            <pc:sldMk cId="2517545667" sldId="283"/>
            <ac:spMk id="60" creationId="{E7D0D0D6-1ED1-462C-B06F-D055EA885C54}"/>
          </ac:spMkLst>
        </pc:spChg>
        <pc:spChg chg="add mod">
          <ac:chgData name="Sausage Madness" userId="55acea9a82e8fb82" providerId="LiveId" clId="{868969DD-7D3B-4854-93F1-9943A2744E5C}" dt="2022-11-17T19:47:32.728" v="3090" actId="14100"/>
          <ac:spMkLst>
            <pc:docMk/>
            <pc:sldMk cId="2517545667" sldId="283"/>
            <ac:spMk id="67" creationId="{F29DE334-8009-369B-98B7-DD4528FC2A1B}"/>
          </ac:spMkLst>
        </pc:spChg>
        <pc:spChg chg="add mod">
          <ac:chgData name="Sausage Madness" userId="55acea9a82e8fb82" providerId="LiveId" clId="{868969DD-7D3B-4854-93F1-9943A2744E5C}" dt="2022-11-17T19:47:36.257" v="3091" actId="14100"/>
          <ac:spMkLst>
            <pc:docMk/>
            <pc:sldMk cId="2517545667" sldId="283"/>
            <ac:spMk id="68" creationId="{6ECA19B1-8525-9D08-B1AC-0CA9528A85F7}"/>
          </ac:spMkLst>
        </pc:spChg>
        <pc:spChg chg="add mod">
          <ac:chgData name="Sausage Madness" userId="55acea9a82e8fb82" providerId="LiveId" clId="{868969DD-7D3B-4854-93F1-9943A2744E5C}" dt="2022-11-17T19:47:13.924" v="3085" actId="1076"/>
          <ac:spMkLst>
            <pc:docMk/>
            <pc:sldMk cId="2517545667" sldId="283"/>
            <ac:spMk id="69" creationId="{528C2E2D-33CB-ABEC-8B75-5CFB3466BCFA}"/>
          </ac:spMkLst>
        </pc:spChg>
        <pc:spChg chg="add mod topLvl">
          <ac:chgData name="Sausage Madness" userId="55acea9a82e8fb82" providerId="LiveId" clId="{868969DD-7D3B-4854-93F1-9943A2744E5C}" dt="2022-11-17T20:43:52.558" v="3933" actId="165"/>
          <ac:spMkLst>
            <pc:docMk/>
            <pc:sldMk cId="2517545667" sldId="283"/>
            <ac:spMk id="82" creationId="{E86C1AED-3395-AF14-04A7-26720B01DD4C}"/>
          </ac:spMkLst>
        </pc:spChg>
        <pc:spChg chg="add mod topLvl">
          <ac:chgData name="Sausage Madness" userId="55acea9a82e8fb82" providerId="LiveId" clId="{868969DD-7D3B-4854-93F1-9943A2744E5C}" dt="2022-11-17T20:43:52.558" v="3933" actId="165"/>
          <ac:spMkLst>
            <pc:docMk/>
            <pc:sldMk cId="2517545667" sldId="283"/>
            <ac:spMk id="83" creationId="{68B7A9A1-32C7-4707-D126-4B9C11135D0B}"/>
          </ac:spMkLst>
        </pc:spChg>
        <pc:spChg chg="add mod topLvl">
          <ac:chgData name="Sausage Madness" userId="55acea9a82e8fb82" providerId="LiveId" clId="{868969DD-7D3B-4854-93F1-9943A2744E5C}" dt="2022-11-17T20:43:56.298" v="3934" actId="1035"/>
          <ac:spMkLst>
            <pc:docMk/>
            <pc:sldMk cId="2517545667" sldId="283"/>
            <ac:spMk id="84" creationId="{2DF96843-D0F4-6832-5E19-873CD34D6B4D}"/>
          </ac:spMkLst>
        </pc:spChg>
        <pc:grpChg chg="add del mod">
          <ac:chgData name="Sausage Madness" userId="55acea9a82e8fb82" providerId="LiveId" clId="{868969DD-7D3B-4854-93F1-9943A2744E5C}" dt="2022-11-17T19:41:45.712" v="2968" actId="165"/>
          <ac:grpSpMkLst>
            <pc:docMk/>
            <pc:sldMk cId="2517545667" sldId="283"/>
            <ac:grpSpMk id="40" creationId="{58811026-7548-B1ED-A7E8-D2E910F8B2E8}"/>
          </ac:grpSpMkLst>
        </pc:grpChg>
        <pc:grpChg chg="add del mod">
          <ac:chgData name="Sausage Madness" userId="55acea9a82e8fb82" providerId="LiveId" clId="{868969DD-7D3B-4854-93F1-9943A2744E5C}" dt="2022-11-17T20:43:52.558" v="3933" actId="165"/>
          <ac:grpSpMkLst>
            <pc:docMk/>
            <pc:sldMk cId="2517545667" sldId="283"/>
            <ac:grpSpMk id="125" creationId="{2E31CEC1-7CF0-02CB-9DE9-63BC8D920F4F}"/>
          </ac:grpSpMkLst>
        </pc:grpChg>
        <pc:cxnChg chg="add mod">
          <ac:chgData name="Sausage Madness" userId="55acea9a82e8fb82" providerId="LiveId" clId="{868969DD-7D3B-4854-93F1-9943A2744E5C}" dt="2022-11-17T19:43:11.814" v="3036" actId="13822"/>
          <ac:cxnSpMkLst>
            <pc:docMk/>
            <pc:sldMk cId="2517545667" sldId="283"/>
            <ac:cxnSpMk id="46" creationId="{CD12DECD-6D3B-70FA-478E-71B0AC967DD9}"/>
          </ac:cxnSpMkLst>
        </pc:cxnChg>
        <pc:cxnChg chg="add del mod">
          <ac:chgData name="Sausage Madness" userId="55acea9a82e8fb82" providerId="LiveId" clId="{868969DD-7D3B-4854-93F1-9943A2744E5C}" dt="2022-11-17T19:44:26.095" v="3052" actId="478"/>
          <ac:cxnSpMkLst>
            <pc:docMk/>
            <pc:sldMk cId="2517545667" sldId="283"/>
            <ac:cxnSpMk id="50" creationId="{96177119-88DB-D3B6-3297-8CECCB75402D}"/>
          </ac:cxnSpMkLst>
        </pc:cxnChg>
        <pc:cxnChg chg="add del mod">
          <ac:chgData name="Sausage Madness" userId="55acea9a82e8fb82" providerId="LiveId" clId="{868969DD-7D3B-4854-93F1-9943A2744E5C}" dt="2022-11-17T19:44:33.859" v="3054" actId="11529"/>
          <ac:cxnSpMkLst>
            <pc:docMk/>
            <pc:sldMk cId="2517545667" sldId="283"/>
            <ac:cxnSpMk id="62" creationId="{6FAF2040-B52E-F531-C90A-6FD33440881C}"/>
          </ac:cxnSpMkLst>
        </pc:cxnChg>
        <pc:cxnChg chg="add mod">
          <ac:chgData name="Sausage Madness" userId="55acea9a82e8fb82" providerId="LiveId" clId="{868969DD-7D3B-4854-93F1-9943A2744E5C}" dt="2022-11-17T19:47:47.847" v="3094" actId="14100"/>
          <ac:cxnSpMkLst>
            <pc:docMk/>
            <pc:sldMk cId="2517545667" sldId="283"/>
            <ac:cxnSpMk id="64" creationId="{C0C646B1-F8BC-E781-6351-D7955D8732D8}"/>
          </ac:cxnSpMkLst>
        </pc:cxnChg>
        <pc:cxnChg chg="add mod">
          <ac:chgData name="Sausage Madness" userId="55acea9a82e8fb82" providerId="LiveId" clId="{868969DD-7D3B-4854-93F1-9943A2744E5C}" dt="2022-11-17T19:47:47.847" v="3094" actId="14100"/>
          <ac:cxnSpMkLst>
            <pc:docMk/>
            <pc:sldMk cId="2517545667" sldId="283"/>
            <ac:cxnSpMk id="66" creationId="{FA25D8AD-41E2-8698-29C7-A48ECC330821}"/>
          </ac:cxnSpMkLst>
        </pc:cxnChg>
        <pc:cxnChg chg="add mod">
          <ac:chgData name="Sausage Madness" userId="55acea9a82e8fb82" providerId="LiveId" clId="{868969DD-7D3B-4854-93F1-9943A2744E5C}" dt="2022-11-17T19:47:36.257" v="3091" actId="14100"/>
          <ac:cxnSpMkLst>
            <pc:docMk/>
            <pc:sldMk cId="2517545667" sldId="283"/>
            <ac:cxnSpMk id="70" creationId="{568AC2A9-4411-0CD7-7153-872BB08880D5}"/>
          </ac:cxnSpMkLst>
        </pc:cxnChg>
        <pc:cxnChg chg="add mod">
          <ac:chgData name="Sausage Madness" userId="55acea9a82e8fb82" providerId="LiveId" clId="{868969DD-7D3B-4854-93F1-9943A2744E5C}" dt="2022-11-17T19:47:32.728" v="3090" actId="14100"/>
          <ac:cxnSpMkLst>
            <pc:docMk/>
            <pc:sldMk cId="2517545667" sldId="283"/>
            <ac:cxnSpMk id="71" creationId="{9989D29B-6A8E-8887-F735-A026DCFCC5D2}"/>
          </ac:cxnSpMkLst>
        </pc:cxnChg>
        <pc:cxnChg chg="add mod topLvl">
          <ac:chgData name="Sausage Madness" userId="55acea9a82e8fb82" providerId="LiveId" clId="{868969DD-7D3B-4854-93F1-9943A2744E5C}" dt="2022-11-17T20:43:52.558" v="3933" actId="165"/>
          <ac:cxnSpMkLst>
            <pc:docMk/>
            <pc:sldMk cId="2517545667" sldId="283"/>
            <ac:cxnSpMk id="85" creationId="{115BF6C2-F068-DBD6-53A6-CF7FCD2BB2F3}"/>
          </ac:cxnSpMkLst>
        </pc:cxnChg>
        <pc:cxnChg chg="add mod topLvl">
          <ac:chgData name="Sausage Madness" userId="55acea9a82e8fb82" providerId="LiveId" clId="{868969DD-7D3B-4854-93F1-9943A2744E5C}" dt="2022-11-17T20:43:56.298" v="3934" actId="1035"/>
          <ac:cxnSpMkLst>
            <pc:docMk/>
            <pc:sldMk cId="2517545667" sldId="283"/>
            <ac:cxnSpMk id="86" creationId="{54277321-DF98-6553-0BB6-04EAE6F09EE6}"/>
          </ac:cxnSpMkLst>
        </pc:cxnChg>
        <pc:cxnChg chg="add mod">
          <ac:chgData name="Sausage Madness" userId="55acea9a82e8fb82" providerId="LiveId" clId="{868969DD-7D3B-4854-93F1-9943A2744E5C}" dt="2022-11-17T19:48:33.142" v="3110" actId="14100"/>
          <ac:cxnSpMkLst>
            <pc:docMk/>
            <pc:sldMk cId="2517545667" sldId="283"/>
            <ac:cxnSpMk id="109" creationId="{93494A56-6844-AB65-63B5-145CD34CD59A}"/>
          </ac:cxnSpMkLst>
        </pc:cxnChg>
      </pc:sldChg>
      <pc:sldChg chg="addSp delSp modSp mod modAnim">
        <pc:chgData name="Sausage Madness" userId="55acea9a82e8fb82" providerId="LiveId" clId="{868969DD-7D3B-4854-93F1-9943A2744E5C}" dt="2022-11-17T21:10:15.535" v="4381"/>
        <pc:sldMkLst>
          <pc:docMk/>
          <pc:sldMk cId="424377719" sldId="284"/>
        </pc:sldMkLst>
        <pc:spChg chg="mod">
          <ac:chgData name="Sausage Madness" userId="55acea9a82e8fb82" providerId="LiveId" clId="{868969DD-7D3B-4854-93F1-9943A2744E5C}" dt="2022-11-17T21:05:37.409" v="4315"/>
          <ac:spMkLst>
            <pc:docMk/>
            <pc:sldMk cId="424377719" sldId="284"/>
            <ac:spMk id="3" creationId="{BFD96604-7FB5-4F50-A96E-4386473A5A95}"/>
          </ac:spMkLst>
        </pc:spChg>
        <pc:spChg chg="add del mod">
          <ac:chgData name="Sausage Madness" userId="55acea9a82e8fb82" providerId="LiveId" clId="{868969DD-7D3B-4854-93F1-9943A2744E5C}" dt="2022-11-17T15:18:55.457" v="1166" actId="478"/>
          <ac:spMkLst>
            <pc:docMk/>
            <pc:sldMk cId="424377719" sldId="284"/>
            <ac:spMk id="5" creationId="{0D65BEB3-AA29-D629-5ABB-34184593F8ED}"/>
          </ac:spMkLst>
        </pc:spChg>
        <pc:spChg chg="add del mod">
          <ac:chgData name="Sausage Madness" userId="55acea9a82e8fb82" providerId="LiveId" clId="{868969DD-7D3B-4854-93F1-9943A2744E5C}" dt="2022-11-17T15:18:59.867" v="1168" actId="478"/>
          <ac:spMkLst>
            <pc:docMk/>
            <pc:sldMk cId="424377719" sldId="284"/>
            <ac:spMk id="7" creationId="{83FA4715-4F28-DB18-BDE7-CEE6F3C6474D}"/>
          </ac:spMkLst>
        </pc:spChg>
        <pc:spChg chg="add del mod">
          <ac:chgData name="Sausage Madness" userId="55acea9a82e8fb82" providerId="LiveId" clId="{868969DD-7D3B-4854-93F1-9943A2744E5C}" dt="2022-11-17T15:20:56.166" v="1198" actId="478"/>
          <ac:spMkLst>
            <pc:docMk/>
            <pc:sldMk cId="424377719" sldId="284"/>
            <ac:spMk id="9" creationId="{FEA7CE74-3A54-F851-9C51-DA692AB67819}"/>
          </ac:spMkLst>
        </pc:spChg>
        <pc:spChg chg="add mod">
          <ac:chgData name="Sausage Madness" userId="55acea9a82e8fb82" providerId="LiveId" clId="{868969DD-7D3B-4854-93F1-9943A2744E5C}" dt="2022-11-17T15:23:59.027" v="1290" actId="1076"/>
          <ac:spMkLst>
            <pc:docMk/>
            <pc:sldMk cId="424377719" sldId="284"/>
            <ac:spMk id="10" creationId="{404E50C1-D232-1706-C68A-7ADFF77B8A1E}"/>
          </ac:spMkLst>
        </pc:spChg>
        <pc:spChg chg="mod">
          <ac:chgData name="Sausage Madness" userId="55acea9a82e8fb82" providerId="LiveId" clId="{868969DD-7D3B-4854-93F1-9943A2744E5C}" dt="2022-11-17T15:23:04.948" v="1266" actId="1076"/>
          <ac:spMkLst>
            <pc:docMk/>
            <pc:sldMk cId="424377719" sldId="284"/>
            <ac:spMk id="16" creationId="{319B9FFB-0977-4525-8A44-982CB03E8F34}"/>
          </ac:spMkLst>
        </pc:spChg>
        <pc:spChg chg="mod">
          <ac:chgData name="Sausage Madness" userId="55acea9a82e8fb82" providerId="LiveId" clId="{868969DD-7D3B-4854-93F1-9943A2744E5C}" dt="2022-11-17T15:24:04.448" v="1291" actId="1076"/>
          <ac:spMkLst>
            <pc:docMk/>
            <pc:sldMk cId="424377719" sldId="284"/>
            <ac:spMk id="17" creationId="{B82F7667-6964-4684-A3BD-F37CCB6F57B7}"/>
          </ac:spMkLst>
        </pc:spChg>
        <pc:spChg chg="del">
          <ac:chgData name="Sausage Madness" userId="55acea9a82e8fb82" providerId="LiveId" clId="{868969DD-7D3B-4854-93F1-9943A2744E5C}" dt="2022-11-17T15:18:50.321" v="1164" actId="478"/>
          <ac:spMkLst>
            <pc:docMk/>
            <pc:sldMk cId="424377719" sldId="284"/>
            <ac:spMk id="18" creationId="{139BF04E-4802-4FB1-8AD8-B559526E3871}"/>
          </ac:spMkLst>
        </pc:spChg>
        <pc:spChg chg="mod">
          <ac:chgData name="Sausage Madness" userId="55acea9a82e8fb82" providerId="LiveId" clId="{868969DD-7D3B-4854-93F1-9943A2744E5C}" dt="2022-11-17T21:10:15.535" v="4381"/>
          <ac:spMkLst>
            <pc:docMk/>
            <pc:sldMk cId="424377719" sldId="284"/>
            <ac:spMk id="19" creationId="{4F174361-981D-49E5-B0D5-8F14C3C47FC8}"/>
          </ac:spMkLst>
        </pc:spChg>
        <pc:spChg chg="mod">
          <ac:chgData name="Sausage Madness" userId="55acea9a82e8fb82" providerId="LiveId" clId="{868969DD-7D3B-4854-93F1-9943A2744E5C}" dt="2022-11-17T15:23:59.027" v="1290" actId="1076"/>
          <ac:spMkLst>
            <pc:docMk/>
            <pc:sldMk cId="424377719" sldId="284"/>
            <ac:spMk id="20" creationId="{A285C500-FA8C-47EB-A9D6-D73CEC78321B}"/>
          </ac:spMkLst>
        </pc:spChg>
        <pc:spChg chg="del">
          <ac:chgData name="Sausage Madness" userId="55acea9a82e8fb82" providerId="LiveId" clId="{868969DD-7D3B-4854-93F1-9943A2744E5C}" dt="2022-11-17T15:18:49.067" v="1163" actId="478"/>
          <ac:spMkLst>
            <pc:docMk/>
            <pc:sldMk cId="424377719" sldId="284"/>
            <ac:spMk id="21" creationId="{65C8F4A0-5A3F-4793-948C-37C7F63BAA21}"/>
          </ac:spMkLst>
        </pc:spChg>
        <pc:spChg chg="mod">
          <ac:chgData name="Sausage Madness" userId="55acea9a82e8fb82" providerId="LiveId" clId="{868969DD-7D3B-4854-93F1-9943A2744E5C}" dt="2022-11-17T15:15:11.276" v="1091" actId="20577"/>
          <ac:spMkLst>
            <pc:docMk/>
            <pc:sldMk cId="424377719" sldId="284"/>
            <ac:spMk id="23" creationId="{F4EE2917-789E-49D4-B116-1CFBDB471D7A}"/>
          </ac:spMkLst>
        </pc:spChg>
        <pc:spChg chg="mod">
          <ac:chgData name="Sausage Madness" userId="55acea9a82e8fb82" providerId="LiveId" clId="{868969DD-7D3B-4854-93F1-9943A2744E5C}" dt="2022-11-17T15:16:36.890" v="1142" actId="20577"/>
          <ac:spMkLst>
            <pc:docMk/>
            <pc:sldMk cId="424377719" sldId="284"/>
            <ac:spMk id="31" creationId="{926BA2DA-C2D4-4602-A901-B6642B650019}"/>
          </ac:spMkLst>
        </pc:spChg>
        <pc:spChg chg="mod">
          <ac:chgData name="Sausage Madness" userId="55acea9a82e8fb82" providerId="LiveId" clId="{868969DD-7D3B-4854-93F1-9943A2744E5C}" dt="2022-11-17T15:16:31.032" v="1131" actId="20577"/>
          <ac:spMkLst>
            <pc:docMk/>
            <pc:sldMk cId="424377719" sldId="284"/>
            <ac:spMk id="32" creationId="{09D3632F-CFE2-4072-8A8C-DF1D84B0A599}"/>
          </ac:spMkLst>
        </pc:spChg>
        <pc:spChg chg="mod">
          <ac:chgData name="Sausage Madness" userId="55acea9a82e8fb82" providerId="LiveId" clId="{868969DD-7D3B-4854-93F1-9943A2744E5C}" dt="2022-11-17T15:16:10.426" v="1122" actId="20577"/>
          <ac:spMkLst>
            <pc:docMk/>
            <pc:sldMk cId="424377719" sldId="284"/>
            <ac:spMk id="33" creationId="{778AC672-B3A8-4818-A2DD-4AC4E09C211F}"/>
          </ac:spMkLst>
        </pc:spChg>
        <pc:spChg chg="mod">
          <ac:chgData name="Sausage Madness" userId="55acea9a82e8fb82" providerId="LiveId" clId="{868969DD-7D3B-4854-93F1-9943A2744E5C}" dt="2022-11-17T15:16:04.589" v="1115" actId="20577"/>
          <ac:spMkLst>
            <pc:docMk/>
            <pc:sldMk cId="424377719" sldId="284"/>
            <ac:spMk id="34" creationId="{DD0E0121-9CF8-404E-ACC6-53AFD861FE0F}"/>
          </ac:spMkLst>
        </pc:spChg>
        <pc:spChg chg="mod">
          <ac:chgData name="Sausage Madness" userId="55acea9a82e8fb82" providerId="LiveId" clId="{868969DD-7D3B-4854-93F1-9943A2744E5C}" dt="2022-11-17T15:23:04.948" v="1266" actId="1076"/>
          <ac:spMkLst>
            <pc:docMk/>
            <pc:sldMk cId="424377719" sldId="284"/>
            <ac:spMk id="107" creationId="{D03D5EA3-71CF-48D3-9275-FD6D80F02186}"/>
          </ac:spMkLst>
        </pc:spChg>
        <pc:spChg chg="mod">
          <ac:chgData name="Sausage Madness" userId="55acea9a82e8fb82" providerId="LiveId" clId="{868969DD-7D3B-4854-93F1-9943A2744E5C}" dt="2022-11-17T15:24:04.448" v="1291" actId="1076"/>
          <ac:spMkLst>
            <pc:docMk/>
            <pc:sldMk cId="424377719" sldId="284"/>
            <ac:spMk id="118" creationId="{F91DCB5A-57D3-4EBF-A9A1-B708D2A13409}"/>
          </ac:spMkLst>
        </pc:spChg>
        <pc:spChg chg="del">
          <ac:chgData name="Sausage Madness" userId="55acea9a82e8fb82" providerId="LiveId" clId="{868969DD-7D3B-4854-93F1-9943A2744E5C}" dt="2022-11-17T15:18:52.709" v="1165" actId="478"/>
          <ac:spMkLst>
            <pc:docMk/>
            <pc:sldMk cId="424377719" sldId="284"/>
            <ac:spMk id="119" creationId="{0F7C41D5-D65D-452F-93E8-B49828DD8507}"/>
          </ac:spMkLst>
        </pc:spChg>
        <pc:spChg chg="del mod">
          <ac:chgData name="Sausage Madness" userId="55acea9a82e8fb82" providerId="LiveId" clId="{868969DD-7D3B-4854-93F1-9943A2744E5C}" dt="2022-11-17T15:20:53.503" v="1197" actId="478"/>
          <ac:spMkLst>
            <pc:docMk/>
            <pc:sldMk cId="424377719" sldId="284"/>
            <ac:spMk id="120" creationId="{8C60C4A6-41AD-4FB6-A2B5-385108B9D924}"/>
          </ac:spMkLst>
        </pc:spChg>
        <pc:spChg chg="del">
          <ac:chgData name="Sausage Madness" userId="55acea9a82e8fb82" providerId="LiveId" clId="{868969DD-7D3B-4854-93F1-9943A2744E5C}" dt="2022-11-17T15:18:57.838" v="1167" actId="478"/>
          <ac:spMkLst>
            <pc:docMk/>
            <pc:sldMk cId="424377719" sldId="284"/>
            <ac:spMk id="121" creationId="{7B873056-ABAF-409E-9B1F-8C0284480F9A}"/>
          </ac:spMkLst>
        </pc:spChg>
      </pc:sldChg>
      <pc:sldChg chg="addSp delSp modSp del mod modClrScheme chgLayout modNotesTx">
        <pc:chgData name="Sausage Madness" userId="55acea9a82e8fb82" providerId="LiveId" clId="{868969DD-7D3B-4854-93F1-9943A2744E5C}" dt="2022-11-17T15:25:01.078" v="1296" actId="47"/>
        <pc:sldMkLst>
          <pc:docMk/>
          <pc:sldMk cId="1761166606" sldId="285"/>
        </pc:sldMkLst>
        <pc:spChg chg="mod ord">
          <ac:chgData name="Sausage Madness" userId="55acea9a82e8fb82" providerId="LiveId" clId="{868969DD-7D3B-4854-93F1-9943A2744E5C}" dt="2022-11-17T15:24:58.260" v="1295" actId="700"/>
          <ac:spMkLst>
            <pc:docMk/>
            <pc:sldMk cId="1761166606" sldId="285"/>
            <ac:spMk id="3" creationId="{BFD96604-7FB5-4F50-A96E-4386473A5A95}"/>
          </ac:spMkLst>
        </pc:spChg>
        <pc:spChg chg="mod ord">
          <ac:chgData name="Sausage Madness" userId="55acea9a82e8fb82" providerId="LiveId" clId="{868969DD-7D3B-4854-93F1-9943A2744E5C}" dt="2022-11-17T15:24:58.260" v="1295" actId="700"/>
          <ac:spMkLst>
            <pc:docMk/>
            <pc:sldMk cId="1761166606" sldId="285"/>
            <ac:spMk id="4" creationId="{476D13EE-70A1-4778-AF2D-A9A1C2D82736}"/>
          </ac:spMkLst>
        </pc:spChg>
        <pc:spChg chg="add del mod">
          <ac:chgData name="Sausage Madness" userId="55acea9a82e8fb82" providerId="LiveId" clId="{868969DD-7D3B-4854-93F1-9943A2744E5C}" dt="2022-11-17T15:24:39.548" v="1293" actId="478"/>
          <ac:spMkLst>
            <pc:docMk/>
            <pc:sldMk cId="1761166606" sldId="285"/>
            <ac:spMk id="5" creationId="{879A3E20-BB6A-4C6A-2154-C727BC6288D4}"/>
          </ac:spMkLst>
        </pc:spChg>
        <pc:spChg chg="add del mod">
          <ac:chgData name="Sausage Madness" userId="55acea9a82e8fb82" providerId="LiveId" clId="{868969DD-7D3B-4854-93F1-9943A2744E5C}" dt="2022-11-17T15:24:39.548" v="1293" actId="478"/>
          <ac:spMkLst>
            <pc:docMk/>
            <pc:sldMk cId="1761166606" sldId="285"/>
            <ac:spMk id="7" creationId="{E0769445-8D5F-114A-9BE3-F74EA724B4EB}"/>
          </ac:spMkLst>
        </pc:spChg>
        <pc:spChg chg="add del mod">
          <ac:chgData name="Sausage Madness" userId="55acea9a82e8fb82" providerId="LiveId" clId="{868969DD-7D3B-4854-93F1-9943A2744E5C}" dt="2022-11-17T15:24:39.548" v="1293" actId="478"/>
          <ac:spMkLst>
            <pc:docMk/>
            <pc:sldMk cId="1761166606" sldId="285"/>
            <ac:spMk id="9" creationId="{3C64EEEC-84CE-DA79-CF99-F0B45D5436F6}"/>
          </ac:spMkLst>
        </pc:spChg>
        <pc:spChg chg="add del mod">
          <ac:chgData name="Sausage Madness" userId="55acea9a82e8fb82" providerId="LiveId" clId="{868969DD-7D3B-4854-93F1-9943A2744E5C}" dt="2022-11-17T15:24:39.548" v="1293" actId="478"/>
          <ac:spMkLst>
            <pc:docMk/>
            <pc:sldMk cId="1761166606" sldId="285"/>
            <ac:spMk id="11" creationId="{64991BBF-C19B-66E7-B836-180688C7BB97}"/>
          </ac:spMkLst>
        </pc:spChg>
        <pc:spChg chg="add del mod">
          <ac:chgData name="Sausage Madness" userId="55acea9a82e8fb82" providerId="LiveId" clId="{868969DD-7D3B-4854-93F1-9943A2744E5C}" dt="2022-11-17T15:24:39.548" v="1293" actId="478"/>
          <ac:spMkLst>
            <pc:docMk/>
            <pc:sldMk cId="1761166606" sldId="285"/>
            <ac:spMk id="13" creationId="{9B708964-9734-A7CF-757A-17D05E76645F}"/>
          </ac:spMkLst>
        </pc:spChg>
        <pc:spChg chg="add del mod">
          <ac:chgData name="Sausage Madness" userId="55acea9a82e8fb82" providerId="LiveId" clId="{868969DD-7D3B-4854-93F1-9943A2744E5C}" dt="2022-11-17T15:24:39.548" v="1293" actId="478"/>
          <ac:spMkLst>
            <pc:docMk/>
            <pc:sldMk cId="1761166606" sldId="285"/>
            <ac:spMk id="15" creationId="{0514E97F-AC3E-C7A8-C5B8-61EEF670DF07}"/>
          </ac:spMkLst>
        </pc:spChg>
        <pc:spChg chg="add del">
          <ac:chgData name="Sausage Madness" userId="55acea9a82e8fb82" providerId="LiveId" clId="{868969DD-7D3B-4854-93F1-9943A2744E5C}" dt="2022-11-17T15:24:39.548" v="1293" actId="478"/>
          <ac:spMkLst>
            <pc:docMk/>
            <pc:sldMk cId="1761166606" sldId="285"/>
            <ac:spMk id="16" creationId="{319B9FFB-0977-4525-8A44-982CB03E8F34}"/>
          </ac:spMkLst>
        </pc:spChg>
        <pc:spChg chg="add del">
          <ac:chgData name="Sausage Madness" userId="55acea9a82e8fb82" providerId="LiveId" clId="{868969DD-7D3B-4854-93F1-9943A2744E5C}" dt="2022-11-17T15:24:39.548" v="1293" actId="478"/>
          <ac:spMkLst>
            <pc:docMk/>
            <pc:sldMk cId="1761166606" sldId="285"/>
            <ac:spMk id="17" creationId="{B82F7667-6964-4684-A3BD-F37CCB6F57B7}"/>
          </ac:spMkLst>
        </pc:spChg>
        <pc:spChg chg="add del">
          <ac:chgData name="Sausage Madness" userId="55acea9a82e8fb82" providerId="LiveId" clId="{868969DD-7D3B-4854-93F1-9943A2744E5C}" dt="2022-11-17T15:24:39.548" v="1293" actId="478"/>
          <ac:spMkLst>
            <pc:docMk/>
            <pc:sldMk cId="1761166606" sldId="285"/>
            <ac:spMk id="18" creationId="{139BF04E-4802-4FB1-8AD8-B559526E3871}"/>
          </ac:spMkLst>
        </pc:spChg>
        <pc:spChg chg="mod ord">
          <ac:chgData name="Sausage Madness" userId="55acea9a82e8fb82" providerId="LiveId" clId="{868969DD-7D3B-4854-93F1-9943A2744E5C}" dt="2022-11-17T15:24:58.260" v="1295" actId="700"/>
          <ac:spMkLst>
            <pc:docMk/>
            <pc:sldMk cId="1761166606" sldId="285"/>
            <ac:spMk id="19" creationId="{4F174361-981D-49E5-B0D5-8F14C3C47FC8}"/>
          </ac:spMkLst>
        </pc:spChg>
        <pc:spChg chg="add del">
          <ac:chgData name="Sausage Madness" userId="55acea9a82e8fb82" providerId="LiveId" clId="{868969DD-7D3B-4854-93F1-9943A2744E5C}" dt="2022-11-17T15:24:39.548" v="1293" actId="478"/>
          <ac:spMkLst>
            <pc:docMk/>
            <pc:sldMk cId="1761166606" sldId="285"/>
            <ac:spMk id="20" creationId="{A285C500-FA8C-47EB-A9D6-D73CEC78321B}"/>
          </ac:spMkLst>
        </pc:spChg>
        <pc:spChg chg="add del">
          <ac:chgData name="Sausage Madness" userId="55acea9a82e8fb82" providerId="LiveId" clId="{868969DD-7D3B-4854-93F1-9943A2744E5C}" dt="2022-11-17T15:24:39.548" v="1293" actId="478"/>
          <ac:spMkLst>
            <pc:docMk/>
            <pc:sldMk cId="1761166606" sldId="285"/>
            <ac:spMk id="21" creationId="{65C8F4A0-5A3F-4793-948C-37C7F63BAA21}"/>
          </ac:spMkLst>
        </pc:spChg>
        <pc:spChg chg="add del mod ord">
          <ac:chgData name="Sausage Madness" userId="55acea9a82e8fb82" providerId="LiveId" clId="{868969DD-7D3B-4854-93F1-9943A2744E5C}" dt="2022-11-17T15:24:58.260" v="1295" actId="700"/>
          <ac:spMkLst>
            <pc:docMk/>
            <pc:sldMk cId="1761166606" sldId="285"/>
            <ac:spMk id="23" creationId="{F4EE2917-789E-49D4-B116-1CFBDB471D7A}"/>
          </ac:spMkLst>
        </pc:spChg>
        <pc:spChg chg="add del mod">
          <ac:chgData name="Sausage Madness" userId="55acea9a82e8fb82" providerId="LiveId" clId="{868969DD-7D3B-4854-93F1-9943A2744E5C}" dt="2022-11-17T15:24:39.548" v="1293" actId="478"/>
          <ac:spMkLst>
            <pc:docMk/>
            <pc:sldMk cId="1761166606" sldId="285"/>
            <ac:spMk id="25" creationId="{826CE8A7-E50F-E622-AD9E-49E16A50B523}"/>
          </ac:spMkLst>
        </pc:spChg>
        <pc:spChg chg="add del mod">
          <ac:chgData name="Sausage Madness" userId="55acea9a82e8fb82" providerId="LiveId" clId="{868969DD-7D3B-4854-93F1-9943A2744E5C}" dt="2022-11-17T15:24:39.548" v="1293" actId="478"/>
          <ac:spMkLst>
            <pc:docMk/>
            <pc:sldMk cId="1761166606" sldId="285"/>
            <ac:spMk id="27" creationId="{B2546E49-6115-1F5D-7D67-360B13FC11DA}"/>
          </ac:spMkLst>
        </pc:spChg>
        <pc:spChg chg="add del mod">
          <ac:chgData name="Sausage Madness" userId="55acea9a82e8fb82" providerId="LiveId" clId="{868969DD-7D3B-4854-93F1-9943A2744E5C}" dt="2022-11-17T15:24:39.548" v="1293" actId="478"/>
          <ac:spMkLst>
            <pc:docMk/>
            <pc:sldMk cId="1761166606" sldId="285"/>
            <ac:spMk id="29" creationId="{DF37502E-4554-5FE3-CD82-6715E745F54F}"/>
          </ac:spMkLst>
        </pc:spChg>
        <pc:spChg chg="add del mod ord">
          <ac:chgData name="Sausage Madness" userId="55acea9a82e8fb82" providerId="LiveId" clId="{868969DD-7D3B-4854-93F1-9943A2744E5C}" dt="2022-11-17T15:24:58.260" v="1295" actId="700"/>
          <ac:spMkLst>
            <pc:docMk/>
            <pc:sldMk cId="1761166606" sldId="285"/>
            <ac:spMk id="31" creationId="{926BA2DA-C2D4-4602-A901-B6642B650019}"/>
          </ac:spMkLst>
        </pc:spChg>
        <pc:spChg chg="add del mod ord">
          <ac:chgData name="Sausage Madness" userId="55acea9a82e8fb82" providerId="LiveId" clId="{868969DD-7D3B-4854-93F1-9943A2744E5C}" dt="2022-11-17T15:24:58.260" v="1295" actId="700"/>
          <ac:spMkLst>
            <pc:docMk/>
            <pc:sldMk cId="1761166606" sldId="285"/>
            <ac:spMk id="32" creationId="{09D3632F-CFE2-4072-8A8C-DF1D84B0A599}"/>
          </ac:spMkLst>
        </pc:spChg>
        <pc:spChg chg="add del mod ord">
          <ac:chgData name="Sausage Madness" userId="55acea9a82e8fb82" providerId="LiveId" clId="{868969DD-7D3B-4854-93F1-9943A2744E5C}" dt="2022-11-17T15:24:58.260" v="1295" actId="700"/>
          <ac:spMkLst>
            <pc:docMk/>
            <pc:sldMk cId="1761166606" sldId="285"/>
            <ac:spMk id="33" creationId="{778AC672-B3A8-4818-A2DD-4AC4E09C211F}"/>
          </ac:spMkLst>
        </pc:spChg>
        <pc:spChg chg="add del mod ord">
          <ac:chgData name="Sausage Madness" userId="55acea9a82e8fb82" providerId="LiveId" clId="{868969DD-7D3B-4854-93F1-9943A2744E5C}" dt="2022-11-17T15:24:58.260" v="1295" actId="700"/>
          <ac:spMkLst>
            <pc:docMk/>
            <pc:sldMk cId="1761166606" sldId="285"/>
            <ac:spMk id="34" creationId="{DD0E0121-9CF8-404E-ACC6-53AFD861FE0F}"/>
          </ac:spMkLst>
        </pc:spChg>
        <pc:spChg chg="add del mod">
          <ac:chgData name="Sausage Madness" userId="55acea9a82e8fb82" providerId="LiveId" clId="{868969DD-7D3B-4854-93F1-9943A2744E5C}" dt="2022-11-17T15:24:39.548" v="1293" actId="478"/>
          <ac:spMkLst>
            <pc:docMk/>
            <pc:sldMk cId="1761166606" sldId="285"/>
            <ac:spMk id="35" creationId="{545AF20B-58CF-BE92-C004-6D2352961502}"/>
          </ac:spMkLst>
        </pc:spChg>
        <pc:spChg chg="mod ord">
          <ac:chgData name="Sausage Madness" userId="55acea9a82e8fb82" providerId="LiveId" clId="{868969DD-7D3B-4854-93F1-9943A2744E5C}" dt="2022-11-17T15:24:58.260" v="1295" actId="700"/>
          <ac:spMkLst>
            <pc:docMk/>
            <pc:sldMk cId="1761166606" sldId="285"/>
            <ac:spMk id="66" creationId="{2064AD79-FC3F-4ACB-9FCC-5DB4E1A365AA}"/>
          </ac:spMkLst>
        </pc:spChg>
        <pc:spChg chg="add del mod ord">
          <ac:chgData name="Sausage Madness" userId="55acea9a82e8fb82" providerId="LiveId" clId="{868969DD-7D3B-4854-93F1-9943A2744E5C}" dt="2022-11-17T15:24:58.260" v="1295" actId="700"/>
          <ac:spMkLst>
            <pc:docMk/>
            <pc:sldMk cId="1761166606" sldId="285"/>
            <ac:spMk id="107" creationId="{D03D5EA3-71CF-48D3-9275-FD6D80F02186}"/>
          </ac:spMkLst>
        </pc:spChg>
        <pc:spChg chg="add del mod ord">
          <ac:chgData name="Sausage Madness" userId="55acea9a82e8fb82" providerId="LiveId" clId="{868969DD-7D3B-4854-93F1-9943A2744E5C}" dt="2022-11-17T15:24:58.260" v="1295" actId="700"/>
          <ac:spMkLst>
            <pc:docMk/>
            <pc:sldMk cId="1761166606" sldId="285"/>
            <ac:spMk id="118" creationId="{F91DCB5A-57D3-4EBF-A9A1-B708D2A13409}"/>
          </ac:spMkLst>
        </pc:spChg>
        <pc:spChg chg="add del mod ord">
          <ac:chgData name="Sausage Madness" userId="55acea9a82e8fb82" providerId="LiveId" clId="{868969DD-7D3B-4854-93F1-9943A2744E5C}" dt="2022-11-17T15:24:58.260" v="1295" actId="700"/>
          <ac:spMkLst>
            <pc:docMk/>
            <pc:sldMk cId="1761166606" sldId="285"/>
            <ac:spMk id="119" creationId="{0F7C41D5-D65D-452F-93E8-B49828DD8507}"/>
          </ac:spMkLst>
        </pc:spChg>
        <pc:spChg chg="add del mod ord">
          <ac:chgData name="Sausage Madness" userId="55acea9a82e8fb82" providerId="LiveId" clId="{868969DD-7D3B-4854-93F1-9943A2744E5C}" dt="2022-11-17T15:24:58.260" v="1295" actId="700"/>
          <ac:spMkLst>
            <pc:docMk/>
            <pc:sldMk cId="1761166606" sldId="285"/>
            <ac:spMk id="120" creationId="{8C60C4A6-41AD-4FB6-A2B5-385108B9D924}"/>
          </ac:spMkLst>
        </pc:spChg>
        <pc:spChg chg="add del mod ord">
          <ac:chgData name="Sausage Madness" userId="55acea9a82e8fb82" providerId="LiveId" clId="{868969DD-7D3B-4854-93F1-9943A2744E5C}" dt="2022-11-17T15:24:58.260" v="1295" actId="700"/>
          <ac:spMkLst>
            <pc:docMk/>
            <pc:sldMk cId="1761166606" sldId="285"/>
            <ac:spMk id="121" creationId="{7B873056-ABAF-409E-9B1F-8C0284480F9A}"/>
          </ac:spMkLst>
        </pc:spChg>
      </pc:sldChg>
      <pc:sldChg chg="addSp delSp modSp mod">
        <pc:chgData name="Sausage Madness" userId="55acea9a82e8fb82" providerId="LiveId" clId="{868969DD-7D3B-4854-93F1-9943A2744E5C}" dt="2022-11-17T21:25:47.830" v="4792" actId="113"/>
        <pc:sldMkLst>
          <pc:docMk/>
          <pc:sldMk cId="2588604061" sldId="286"/>
        </pc:sldMkLst>
        <pc:spChg chg="mod">
          <ac:chgData name="Sausage Madness" userId="55acea9a82e8fb82" providerId="LiveId" clId="{868969DD-7D3B-4854-93F1-9943A2744E5C}" dt="2022-11-17T21:25:47.830" v="4792" actId="113"/>
          <ac:spMkLst>
            <pc:docMk/>
            <pc:sldMk cId="2588604061" sldId="286"/>
            <ac:spMk id="2" creationId="{E5100380-63BB-9C8A-4098-7B4B245EDC0A}"/>
          </ac:spMkLst>
        </pc:spChg>
        <pc:spChg chg="add del mod">
          <ac:chgData name="Sausage Madness" userId="55acea9a82e8fb82" providerId="LiveId" clId="{868969DD-7D3B-4854-93F1-9943A2744E5C}" dt="2022-11-17T09:25:08.733" v="644" actId="478"/>
          <ac:spMkLst>
            <pc:docMk/>
            <pc:sldMk cId="2588604061" sldId="286"/>
            <ac:spMk id="4" creationId="{7A26B0D5-8C42-0843-7214-14E67DFF4846}"/>
          </ac:spMkLst>
        </pc:spChg>
        <pc:spChg chg="mod">
          <ac:chgData name="Sausage Madness" userId="55acea9a82e8fb82" providerId="LiveId" clId="{868969DD-7D3B-4854-93F1-9943A2744E5C}" dt="2022-11-17T21:05:47.450" v="4318"/>
          <ac:spMkLst>
            <pc:docMk/>
            <pc:sldMk cId="2588604061" sldId="286"/>
            <ac:spMk id="19" creationId="{65EC8A42-193D-43A9-B162-8977ADBDB35A}"/>
          </ac:spMkLst>
        </pc:spChg>
        <pc:spChg chg="mod">
          <ac:chgData name="Sausage Madness" userId="55acea9a82e8fb82" providerId="LiveId" clId="{868969DD-7D3B-4854-93F1-9943A2744E5C}" dt="2022-11-17T20:03:37.493" v="3371" actId="403"/>
          <ac:spMkLst>
            <pc:docMk/>
            <pc:sldMk cId="2588604061" sldId="286"/>
            <ac:spMk id="40" creationId="{38FEDDED-CB8D-43EC-BAB6-6DB72148B5E9}"/>
          </ac:spMkLst>
        </pc:spChg>
        <pc:spChg chg="mod">
          <ac:chgData name="Sausage Madness" userId="55acea9a82e8fb82" providerId="LiveId" clId="{868969DD-7D3B-4854-93F1-9943A2744E5C}" dt="2022-11-17T21:10:26.957" v="4384"/>
          <ac:spMkLst>
            <pc:docMk/>
            <pc:sldMk cId="2588604061" sldId="286"/>
            <ac:spMk id="41" creationId="{0B1681CB-9789-4D10-B109-32AB0A0751E0}"/>
          </ac:spMkLst>
        </pc:spChg>
        <pc:spChg chg="mod">
          <ac:chgData name="Sausage Madness" userId="55acea9a82e8fb82" providerId="LiveId" clId="{868969DD-7D3B-4854-93F1-9943A2744E5C}" dt="2022-11-17T09:42:18.802" v="743" actId="20577"/>
          <ac:spMkLst>
            <pc:docMk/>
            <pc:sldMk cId="2588604061" sldId="286"/>
            <ac:spMk id="76" creationId="{E239EA0A-BE2A-46D5-876A-5614B0A7CF0F}"/>
          </ac:spMkLst>
        </pc:spChg>
        <pc:spChg chg="mod">
          <ac:chgData name="Sausage Madness" userId="55acea9a82e8fb82" providerId="LiveId" clId="{868969DD-7D3B-4854-93F1-9943A2744E5C}" dt="2022-11-17T21:25:47.830" v="4792" actId="113"/>
          <ac:spMkLst>
            <pc:docMk/>
            <pc:sldMk cId="2588604061" sldId="286"/>
            <ac:spMk id="77" creationId="{92FDC44E-20CB-4210-8DA6-F83A46B39520}"/>
          </ac:spMkLst>
        </pc:spChg>
        <pc:spChg chg="mod">
          <ac:chgData name="Sausage Madness" userId="55acea9a82e8fb82" providerId="LiveId" clId="{868969DD-7D3B-4854-93F1-9943A2744E5C}" dt="2022-11-17T21:25:47.830" v="4792" actId="113"/>
          <ac:spMkLst>
            <pc:docMk/>
            <pc:sldMk cId="2588604061" sldId="286"/>
            <ac:spMk id="98" creationId="{01AED438-7299-4DC8-9DD9-BA1D41DA9675}"/>
          </ac:spMkLst>
        </pc:spChg>
        <pc:spChg chg="mod">
          <ac:chgData name="Sausage Madness" userId="55acea9a82e8fb82" providerId="LiveId" clId="{868969DD-7D3B-4854-93F1-9943A2744E5C}" dt="2022-11-17T09:42:23.897" v="748" actId="20577"/>
          <ac:spMkLst>
            <pc:docMk/>
            <pc:sldMk cId="2588604061" sldId="286"/>
            <ac:spMk id="99" creationId="{3A32E54C-621B-48BA-A803-164046E2AE65}"/>
          </ac:spMkLst>
        </pc:spChg>
        <pc:spChg chg="mod">
          <ac:chgData name="Sausage Madness" userId="55acea9a82e8fb82" providerId="LiveId" clId="{868969DD-7D3B-4854-93F1-9943A2744E5C}" dt="2022-11-17T21:25:47.830" v="4792" actId="113"/>
          <ac:spMkLst>
            <pc:docMk/>
            <pc:sldMk cId="2588604061" sldId="286"/>
            <ac:spMk id="100" creationId="{16B8F8D8-59B2-406F-94E0-04DFD90B8D0C}"/>
          </ac:spMkLst>
        </pc:spChg>
        <pc:spChg chg="mod">
          <ac:chgData name="Sausage Madness" userId="55acea9a82e8fb82" providerId="LiveId" clId="{868969DD-7D3B-4854-93F1-9943A2744E5C}" dt="2022-11-17T09:34:58.798" v="677" actId="20577"/>
          <ac:spMkLst>
            <pc:docMk/>
            <pc:sldMk cId="2588604061" sldId="286"/>
            <ac:spMk id="101" creationId="{9B8F2F1C-23A5-48F0-83ED-64D9A8A3E43E}"/>
          </ac:spMkLst>
        </pc:spChg>
        <pc:picChg chg="add del mod">
          <ac:chgData name="Sausage Madness" userId="55acea9a82e8fb82" providerId="LiveId" clId="{868969DD-7D3B-4854-93F1-9943A2744E5C}" dt="2022-11-17T09:33:22.640" v="653" actId="478"/>
          <ac:picMkLst>
            <pc:docMk/>
            <pc:sldMk cId="2588604061" sldId="286"/>
            <ac:picMk id="6" creationId="{A39B9105-8193-FC3B-6D00-05BB430B8AEB}"/>
          </ac:picMkLst>
        </pc:picChg>
        <pc:picChg chg="add mod">
          <ac:chgData name="Sausage Madness" userId="55acea9a82e8fb82" providerId="LiveId" clId="{868969DD-7D3B-4854-93F1-9943A2744E5C}" dt="2022-11-17T09:34:53.560" v="667" actId="1076"/>
          <ac:picMkLst>
            <pc:docMk/>
            <pc:sldMk cId="2588604061" sldId="286"/>
            <ac:picMk id="8" creationId="{0B03F5B2-F58D-AFB4-E0BC-B27A9471AD4E}"/>
          </ac:picMkLst>
        </pc:picChg>
        <pc:picChg chg="del">
          <ac:chgData name="Sausage Madness" userId="55acea9a82e8fb82" providerId="LiveId" clId="{868969DD-7D3B-4854-93F1-9943A2744E5C}" dt="2022-11-17T09:25:04.120" v="643" actId="478"/>
          <ac:picMkLst>
            <pc:docMk/>
            <pc:sldMk cId="2588604061" sldId="286"/>
            <ac:picMk id="42" creationId="{7A0C5CE6-9CA6-4807-B23A-A4F89C0310D2}"/>
          </ac:picMkLst>
        </pc:picChg>
        <pc:picChg chg="mod">
          <ac:chgData name="Sausage Madness" userId="55acea9a82e8fb82" providerId="LiveId" clId="{868969DD-7D3B-4854-93F1-9943A2744E5C}" dt="2022-11-17T09:33:29.610" v="654" actId="1076"/>
          <ac:picMkLst>
            <pc:docMk/>
            <pc:sldMk cId="2588604061" sldId="286"/>
            <ac:picMk id="44" creationId="{32FDE888-33A7-493E-A23F-0EAAB9E10952}"/>
          </ac:picMkLst>
        </pc:picChg>
      </pc:sldChg>
      <pc:sldChg chg="addSp delSp modSp mod modClrScheme chgLayout">
        <pc:chgData name="Sausage Madness" userId="55acea9a82e8fb82" providerId="LiveId" clId="{868969DD-7D3B-4854-93F1-9943A2744E5C}" dt="2022-12-08T07:28:57.748" v="5265" actId="1440"/>
        <pc:sldMkLst>
          <pc:docMk/>
          <pc:sldMk cId="3280596131" sldId="287"/>
        </pc:sldMkLst>
        <pc:spChg chg="del mod ord">
          <ac:chgData name="Sausage Madness" userId="55acea9a82e8fb82" providerId="LiveId" clId="{868969DD-7D3B-4854-93F1-9943A2744E5C}" dt="2022-11-17T09:09:29.720" v="458" actId="700"/>
          <ac:spMkLst>
            <pc:docMk/>
            <pc:sldMk cId="3280596131" sldId="287"/>
            <ac:spMk id="2" creationId="{CCDE782E-8A42-F393-192E-53F82256CE97}"/>
          </ac:spMkLst>
        </pc:spChg>
        <pc:spChg chg="mod ord">
          <ac:chgData name="Sausage Madness" userId="55acea9a82e8fb82" providerId="LiveId" clId="{868969DD-7D3B-4854-93F1-9943A2744E5C}" dt="2022-11-17T21:04:45.676" v="4304"/>
          <ac:spMkLst>
            <pc:docMk/>
            <pc:sldMk cId="3280596131" sldId="287"/>
            <ac:spMk id="3" creationId="{4EA344E8-12AB-4BC6-9FA0-D3FFCDFD1616}"/>
          </ac:spMkLst>
        </pc:spChg>
        <pc:spChg chg="mod ord">
          <ac:chgData name="Sausage Madness" userId="55acea9a82e8fb82" providerId="LiveId" clId="{868969DD-7D3B-4854-93F1-9943A2744E5C}" dt="2022-11-17T09:09:29.720" v="458" actId="700"/>
          <ac:spMkLst>
            <pc:docMk/>
            <pc:sldMk cId="3280596131" sldId="287"/>
            <ac:spMk id="4" creationId="{BDAFBEEF-2BDC-48F9-ACA2-5A9324E7BFE5}"/>
          </ac:spMkLst>
        </pc:spChg>
        <pc:spChg chg="del mod ord">
          <ac:chgData name="Sausage Madness" userId="55acea9a82e8fb82" providerId="LiveId" clId="{868969DD-7D3B-4854-93F1-9943A2744E5C}" dt="2022-11-17T09:09:29.720" v="458" actId="700"/>
          <ac:spMkLst>
            <pc:docMk/>
            <pc:sldMk cId="3280596131" sldId="287"/>
            <ac:spMk id="5" creationId="{1AAA302A-A880-B282-ED30-918A30A1EA3D}"/>
          </ac:spMkLst>
        </pc:spChg>
        <pc:spChg chg="del mod ord">
          <ac:chgData name="Sausage Madness" userId="55acea9a82e8fb82" providerId="LiveId" clId="{868969DD-7D3B-4854-93F1-9943A2744E5C}" dt="2022-11-17T09:09:29.720" v="458" actId="700"/>
          <ac:spMkLst>
            <pc:docMk/>
            <pc:sldMk cId="3280596131" sldId="287"/>
            <ac:spMk id="6" creationId="{04403B8A-CB6B-E087-6DEE-920FF9707517}"/>
          </ac:spMkLst>
        </pc:spChg>
        <pc:spChg chg="del mod ord">
          <ac:chgData name="Sausage Madness" userId="55acea9a82e8fb82" providerId="LiveId" clId="{868969DD-7D3B-4854-93F1-9943A2744E5C}" dt="2022-11-17T09:09:29.720" v="458" actId="700"/>
          <ac:spMkLst>
            <pc:docMk/>
            <pc:sldMk cId="3280596131" sldId="287"/>
            <ac:spMk id="7" creationId="{3BBA66C6-38CA-C430-DD64-23866874C281}"/>
          </ac:spMkLst>
        </pc:spChg>
        <pc:spChg chg="del mod ord">
          <ac:chgData name="Sausage Madness" userId="55acea9a82e8fb82" providerId="LiveId" clId="{868969DD-7D3B-4854-93F1-9943A2744E5C}" dt="2022-11-17T09:09:29.720" v="458" actId="700"/>
          <ac:spMkLst>
            <pc:docMk/>
            <pc:sldMk cId="3280596131" sldId="287"/>
            <ac:spMk id="8" creationId="{4307D52F-9EDE-5788-9D75-8D2E6301A2BA}"/>
          </ac:spMkLst>
        </pc:spChg>
        <pc:spChg chg="del mod ord">
          <ac:chgData name="Sausage Madness" userId="55acea9a82e8fb82" providerId="LiveId" clId="{868969DD-7D3B-4854-93F1-9943A2744E5C}" dt="2022-11-17T09:09:29.720" v="458" actId="700"/>
          <ac:spMkLst>
            <pc:docMk/>
            <pc:sldMk cId="3280596131" sldId="287"/>
            <ac:spMk id="9" creationId="{724BD9B5-5551-FB7F-5362-EAAD60F8E8B2}"/>
          </ac:spMkLst>
        </pc:spChg>
        <pc:spChg chg="del mod ord">
          <ac:chgData name="Sausage Madness" userId="55acea9a82e8fb82" providerId="LiveId" clId="{868969DD-7D3B-4854-93F1-9943A2744E5C}" dt="2022-11-17T09:09:29.720" v="458" actId="700"/>
          <ac:spMkLst>
            <pc:docMk/>
            <pc:sldMk cId="3280596131" sldId="287"/>
            <ac:spMk id="10" creationId="{A429FFAC-AF44-21BF-7CE7-266680D77BFC}"/>
          </ac:spMkLst>
        </pc:spChg>
        <pc:spChg chg="del mod ord">
          <ac:chgData name="Sausage Madness" userId="55acea9a82e8fb82" providerId="LiveId" clId="{868969DD-7D3B-4854-93F1-9943A2744E5C}" dt="2022-11-17T09:09:29.720" v="458" actId="700"/>
          <ac:spMkLst>
            <pc:docMk/>
            <pc:sldMk cId="3280596131" sldId="287"/>
            <ac:spMk id="11" creationId="{0FD14C6B-7F93-74C9-87CF-CE591F1E316D}"/>
          </ac:spMkLst>
        </pc:spChg>
        <pc:spChg chg="del mod ord">
          <ac:chgData name="Sausage Madness" userId="55acea9a82e8fb82" providerId="LiveId" clId="{868969DD-7D3B-4854-93F1-9943A2744E5C}" dt="2022-11-17T09:09:29.720" v="458" actId="700"/>
          <ac:spMkLst>
            <pc:docMk/>
            <pc:sldMk cId="3280596131" sldId="287"/>
            <ac:spMk id="12" creationId="{3711AE4D-7D95-1020-BCA3-F420BE4AA650}"/>
          </ac:spMkLst>
        </pc:spChg>
        <pc:spChg chg="del mod ord">
          <ac:chgData name="Sausage Madness" userId="55acea9a82e8fb82" providerId="LiveId" clId="{868969DD-7D3B-4854-93F1-9943A2744E5C}" dt="2022-11-17T09:09:29.720" v="458" actId="700"/>
          <ac:spMkLst>
            <pc:docMk/>
            <pc:sldMk cId="3280596131" sldId="287"/>
            <ac:spMk id="13" creationId="{7EE850EF-3464-6C68-9A3A-90AFDCC4A84F}"/>
          </ac:spMkLst>
        </pc:spChg>
        <pc:spChg chg="del mod ord">
          <ac:chgData name="Sausage Madness" userId="55acea9a82e8fb82" providerId="LiveId" clId="{868969DD-7D3B-4854-93F1-9943A2744E5C}" dt="2022-11-17T09:09:29.720" v="458" actId="700"/>
          <ac:spMkLst>
            <pc:docMk/>
            <pc:sldMk cId="3280596131" sldId="287"/>
            <ac:spMk id="14" creationId="{27DF1DD3-258C-2DD2-406B-3DDEBD99EF21}"/>
          </ac:spMkLst>
        </pc:spChg>
        <pc:spChg chg="add del mod ord">
          <ac:chgData name="Sausage Madness" userId="55acea9a82e8fb82" providerId="LiveId" clId="{868969DD-7D3B-4854-93F1-9943A2744E5C}" dt="2022-11-17T09:13:37.790" v="605"/>
          <ac:spMkLst>
            <pc:docMk/>
            <pc:sldMk cId="3280596131" sldId="287"/>
            <ac:spMk id="15" creationId="{16410F78-7A9E-CE06-E6CC-4B0287FD83BF}"/>
          </ac:spMkLst>
        </pc:spChg>
        <pc:spChg chg="mod ord">
          <ac:chgData name="Sausage Madness" userId="55acea9a82e8fb82" providerId="LiveId" clId="{868969DD-7D3B-4854-93F1-9943A2744E5C}" dt="2022-11-17T21:09:24.587" v="4370" actId="20577"/>
          <ac:spMkLst>
            <pc:docMk/>
            <pc:sldMk cId="3280596131" sldId="287"/>
            <ac:spMk id="16" creationId="{77C3CA95-BC39-41C4-9B87-98BB7EA2D4C1}"/>
          </ac:spMkLst>
        </pc:spChg>
        <pc:spChg chg="del mod ord">
          <ac:chgData name="Sausage Madness" userId="55acea9a82e8fb82" providerId="LiveId" clId="{868969DD-7D3B-4854-93F1-9943A2744E5C}" dt="2022-11-17T09:09:29.720" v="458" actId="700"/>
          <ac:spMkLst>
            <pc:docMk/>
            <pc:sldMk cId="3280596131" sldId="287"/>
            <ac:spMk id="17" creationId="{7448F4F8-0795-DAA0-ABE0-BF8FB6C49B00}"/>
          </ac:spMkLst>
        </pc:spChg>
        <pc:spChg chg="add mod ord">
          <ac:chgData name="Sausage Madness" userId="55acea9a82e8fb82" providerId="LiveId" clId="{868969DD-7D3B-4854-93F1-9943A2744E5C}" dt="2022-11-17T09:11:52.595" v="588" actId="20577"/>
          <ac:spMkLst>
            <pc:docMk/>
            <pc:sldMk cId="3280596131" sldId="287"/>
            <ac:spMk id="18" creationId="{3ED29906-9DF9-40BF-0ABE-D73439F589EC}"/>
          </ac:spMkLst>
        </pc:spChg>
        <pc:spChg chg="add del mod ord">
          <ac:chgData name="Sausage Madness" userId="55acea9a82e8fb82" providerId="LiveId" clId="{868969DD-7D3B-4854-93F1-9943A2744E5C}" dt="2022-11-17T09:11:50.633" v="587" actId="478"/>
          <ac:spMkLst>
            <pc:docMk/>
            <pc:sldMk cId="3280596131" sldId="287"/>
            <ac:spMk id="19" creationId="{A643B25D-F6F5-DDE3-DCD1-F1CF2F26F56F}"/>
          </ac:spMkLst>
        </pc:spChg>
        <pc:spChg chg="add mod ord">
          <ac:chgData name="Sausage Madness" userId="55acea9a82e8fb82" providerId="LiveId" clId="{868969DD-7D3B-4854-93F1-9943A2744E5C}" dt="2022-11-17T20:57:18.416" v="4208" actId="20577"/>
          <ac:spMkLst>
            <pc:docMk/>
            <pc:sldMk cId="3280596131" sldId="287"/>
            <ac:spMk id="20" creationId="{DB4A1AD5-4C26-DA00-0521-1DA3780798E5}"/>
          </ac:spMkLst>
        </pc:spChg>
        <pc:spChg chg="add del mod ord">
          <ac:chgData name="Sausage Madness" userId="55acea9a82e8fb82" providerId="LiveId" clId="{868969DD-7D3B-4854-93F1-9943A2744E5C}" dt="2022-11-17T09:11:49.598" v="586" actId="478"/>
          <ac:spMkLst>
            <pc:docMk/>
            <pc:sldMk cId="3280596131" sldId="287"/>
            <ac:spMk id="21" creationId="{49AC6E4C-5565-FBF2-F803-242A48EFD010}"/>
          </ac:spMkLst>
        </pc:spChg>
        <pc:spChg chg="add mod ord">
          <ac:chgData name="Sausage Madness" userId="55acea9a82e8fb82" providerId="LiveId" clId="{868969DD-7D3B-4854-93F1-9943A2744E5C}" dt="2022-11-17T09:12:04.987" v="592" actId="1076"/>
          <ac:spMkLst>
            <pc:docMk/>
            <pc:sldMk cId="3280596131" sldId="287"/>
            <ac:spMk id="22" creationId="{648E3DFB-1A5D-C6E1-4577-31BE7BC55C9F}"/>
          </ac:spMkLst>
        </pc:spChg>
        <pc:spChg chg="add del mod ord">
          <ac:chgData name="Sausage Madness" userId="55acea9a82e8fb82" providerId="LiveId" clId="{868969DD-7D3B-4854-93F1-9943A2744E5C}" dt="2022-11-17T09:11:47.178" v="584" actId="478"/>
          <ac:spMkLst>
            <pc:docMk/>
            <pc:sldMk cId="3280596131" sldId="287"/>
            <ac:spMk id="23" creationId="{6BD7EA61-DFFB-73B3-E777-315CE7AF7D6B}"/>
          </ac:spMkLst>
        </pc:spChg>
        <pc:spChg chg="add mod ord">
          <ac:chgData name="Sausage Madness" userId="55acea9a82e8fb82" providerId="LiveId" clId="{868969DD-7D3B-4854-93F1-9943A2744E5C}" dt="2022-11-17T09:12:06.919" v="593" actId="20577"/>
          <ac:spMkLst>
            <pc:docMk/>
            <pc:sldMk cId="3280596131" sldId="287"/>
            <ac:spMk id="24" creationId="{1BF6E5F1-5011-ADDE-9C3B-C4FF9CE4374E}"/>
          </ac:spMkLst>
        </pc:spChg>
        <pc:spChg chg="add del mod ord">
          <ac:chgData name="Sausage Madness" userId="55acea9a82e8fb82" providerId="LiveId" clId="{868969DD-7D3B-4854-93F1-9943A2744E5C}" dt="2022-11-17T09:11:47.925" v="585" actId="478"/>
          <ac:spMkLst>
            <pc:docMk/>
            <pc:sldMk cId="3280596131" sldId="287"/>
            <ac:spMk id="25" creationId="{F117C95F-660E-223C-0249-A4D10476C1B4}"/>
          </ac:spMkLst>
        </pc:spChg>
        <pc:spChg chg="add del mod ord">
          <ac:chgData name="Sausage Madness" userId="55acea9a82e8fb82" providerId="LiveId" clId="{868969DD-7D3B-4854-93F1-9943A2744E5C}" dt="2022-11-17T09:09:36.092" v="459" actId="478"/>
          <ac:spMkLst>
            <pc:docMk/>
            <pc:sldMk cId="3280596131" sldId="287"/>
            <ac:spMk id="26" creationId="{BDF41098-1C83-4D22-A3C6-117141DBC8F6}"/>
          </ac:spMkLst>
        </pc:spChg>
        <pc:spChg chg="add del mod ord">
          <ac:chgData name="Sausage Madness" userId="55acea9a82e8fb82" providerId="LiveId" clId="{868969DD-7D3B-4854-93F1-9943A2744E5C}" dt="2022-11-17T09:09:38.086" v="460" actId="478"/>
          <ac:spMkLst>
            <pc:docMk/>
            <pc:sldMk cId="3280596131" sldId="287"/>
            <ac:spMk id="27" creationId="{1DBC0DF3-78A4-A8D6-0B33-54BD697CD2F3}"/>
          </ac:spMkLst>
        </pc:spChg>
        <pc:spChg chg="add mod ord">
          <ac:chgData name="Sausage Madness" userId="55acea9a82e8fb82" providerId="LiveId" clId="{868969DD-7D3B-4854-93F1-9943A2744E5C}" dt="2022-11-17T09:43:01.713" v="753" actId="1076"/>
          <ac:spMkLst>
            <pc:docMk/>
            <pc:sldMk cId="3280596131" sldId="287"/>
            <ac:spMk id="28" creationId="{A7E84E4A-0212-E1C7-B0F3-9801121EDD5A}"/>
          </ac:spMkLst>
        </pc:spChg>
        <pc:spChg chg="add del mod ord">
          <ac:chgData name="Sausage Madness" userId="55acea9a82e8fb82" providerId="LiveId" clId="{868969DD-7D3B-4854-93F1-9943A2744E5C}" dt="2022-11-17T09:11:44.648" v="583" actId="478"/>
          <ac:spMkLst>
            <pc:docMk/>
            <pc:sldMk cId="3280596131" sldId="287"/>
            <ac:spMk id="29" creationId="{9514913E-DC6B-C395-1E9A-D9F196F0B15D}"/>
          </ac:spMkLst>
        </pc:spChg>
        <pc:spChg chg="add mod ord">
          <ac:chgData name="Sausage Madness" userId="55acea9a82e8fb82" providerId="LiveId" clId="{868969DD-7D3B-4854-93F1-9943A2744E5C}" dt="2022-11-17T09:11:37.545" v="580" actId="20577"/>
          <ac:spMkLst>
            <pc:docMk/>
            <pc:sldMk cId="3280596131" sldId="287"/>
            <ac:spMk id="30" creationId="{67583454-9401-6775-BA89-806FB6F0E281}"/>
          </ac:spMkLst>
        </pc:spChg>
        <pc:spChg chg="add del mod ord">
          <ac:chgData name="Sausage Madness" userId="55acea9a82e8fb82" providerId="LiveId" clId="{868969DD-7D3B-4854-93F1-9943A2744E5C}" dt="2022-11-17T09:11:43.439" v="582" actId="478"/>
          <ac:spMkLst>
            <pc:docMk/>
            <pc:sldMk cId="3280596131" sldId="287"/>
            <ac:spMk id="31" creationId="{B9043478-025F-C430-4D5F-BE8D2DF94C46}"/>
          </ac:spMkLst>
        </pc:spChg>
        <pc:spChg chg="add del mod ord">
          <ac:chgData name="Sausage Madness" userId="55acea9a82e8fb82" providerId="LiveId" clId="{868969DD-7D3B-4854-93F1-9943A2744E5C}" dt="2022-11-17T09:09:44.618" v="462" actId="478"/>
          <ac:spMkLst>
            <pc:docMk/>
            <pc:sldMk cId="3280596131" sldId="287"/>
            <ac:spMk id="32" creationId="{8C8C7A9B-71AC-DB3C-B251-978B8D31CD53}"/>
          </ac:spMkLst>
        </pc:spChg>
        <pc:spChg chg="add del mod ord">
          <ac:chgData name="Sausage Madness" userId="55acea9a82e8fb82" providerId="LiveId" clId="{868969DD-7D3B-4854-93F1-9943A2744E5C}" dt="2022-11-17T09:09:45.319" v="463" actId="478"/>
          <ac:spMkLst>
            <pc:docMk/>
            <pc:sldMk cId="3280596131" sldId="287"/>
            <ac:spMk id="33" creationId="{88026309-A179-FAEE-FD62-C5F250465C58}"/>
          </ac:spMkLst>
        </pc:spChg>
        <pc:spChg chg="add del mod ord">
          <ac:chgData name="Sausage Madness" userId="55acea9a82e8fb82" providerId="LiveId" clId="{868969DD-7D3B-4854-93F1-9943A2744E5C}" dt="2022-11-17T09:17:43.887" v="610"/>
          <ac:spMkLst>
            <pc:docMk/>
            <pc:sldMk cId="3280596131" sldId="287"/>
            <ac:spMk id="34" creationId="{89F97857-82A9-583D-2F3C-9A876BD27830}"/>
          </ac:spMkLst>
        </pc:spChg>
        <pc:spChg chg="add del mod ord">
          <ac:chgData name="Sausage Madness" userId="55acea9a82e8fb82" providerId="LiveId" clId="{868969DD-7D3B-4854-93F1-9943A2744E5C}" dt="2022-11-17T09:17:59.985" v="617"/>
          <ac:spMkLst>
            <pc:docMk/>
            <pc:sldMk cId="3280596131" sldId="287"/>
            <ac:spMk id="35" creationId="{F0C3DC29-87C6-F20E-AF8B-20CAF030EC7C}"/>
          </ac:spMkLst>
        </pc:spChg>
        <pc:spChg chg="add del mod ord">
          <ac:chgData name="Sausage Madness" userId="55acea9a82e8fb82" providerId="LiveId" clId="{868969DD-7D3B-4854-93F1-9943A2744E5C}" dt="2022-11-17T09:18:15.816" v="625"/>
          <ac:spMkLst>
            <pc:docMk/>
            <pc:sldMk cId="3280596131" sldId="287"/>
            <ac:spMk id="36" creationId="{E5057644-40BC-DC9E-A6D6-54A963721B32}"/>
          </ac:spMkLst>
        </pc:spChg>
        <pc:spChg chg="add del mod ord">
          <ac:chgData name="Sausage Madness" userId="55acea9a82e8fb82" providerId="LiveId" clId="{868969DD-7D3B-4854-93F1-9943A2744E5C}" dt="2022-11-17T09:09:39.062" v="461" actId="478"/>
          <ac:spMkLst>
            <pc:docMk/>
            <pc:sldMk cId="3280596131" sldId="287"/>
            <ac:spMk id="37" creationId="{869DBBE3-C7D8-4AF3-77DF-1FE480AE867C}"/>
          </ac:spMkLst>
        </pc:spChg>
        <pc:spChg chg="add del mod ord">
          <ac:chgData name="Sausage Madness" userId="55acea9a82e8fb82" providerId="LiveId" clId="{868969DD-7D3B-4854-93F1-9943A2744E5C}" dt="2022-11-17T09:42:50.308" v="749"/>
          <ac:spMkLst>
            <pc:docMk/>
            <pc:sldMk cId="3280596131" sldId="287"/>
            <ac:spMk id="38" creationId="{F4EE4AFA-E45F-4E69-27E4-B6EDB4B5FE89}"/>
          </ac:spMkLst>
        </pc:spChg>
        <pc:spChg chg="add del mod ord">
          <ac:chgData name="Sausage Madness" userId="55acea9a82e8fb82" providerId="LiveId" clId="{868969DD-7D3B-4854-93F1-9943A2744E5C}" dt="2022-11-17T09:13:09.628" v="599" actId="931"/>
          <ac:spMkLst>
            <pc:docMk/>
            <pc:sldMk cId="3280596131" sldId="287"/>
            <ac:spMk id="39" creationId="{C0333E28-BADE-6638-28C9-926E529C0742}"/>
          </ac:spMkLst>
        </pc:spChg>
        <pc:spChg chg="add del mod ord">
          <ac:chgData name="Sausage Madness" userId="55acea9a82e8fb82" providerId="LiveId" clId="{868969DD-7D3B-4854-93F1-9943A2744E5C}" dt="2022-11-17T09:09:46.722" v="464" actId="478"/>
          <ac:spMkLst>
            <pc:docMk/>
            <pc:sldMk cId="3280596131" sldId="287"/>
            <ac:spMk id="40" creationId="{C0EFABBA-C3B0-096E-B966-C60D05587462}"/>
          </ac:spMkLst>
        </pc:spChg>
        <pc:spChg chg="mod ord">
          <ac:chgData name="Sausage Madness" userId="55acea9a82e8fb82" providerId="LiveId" clId="{868969DD-7D3B-4854-93F1-9943A2744E5C}" dt="2022-11-17T09:09:29.720" v="458" actId="700"/>
          <ac:spMkLst>
            <pc:docMk/>
            <pc:sldMk cId="3280596131" sldId="287"/>
            <ac:spMk id="45" creationId="{3C57B889-5903-1CA6-81BB-D0D4A73D475A}"/>
          </ac:spMkLst>
        </pc:spChg>
        <pc:picChg chg="add del mod">
          <ac:chgData name="Sausage Madness" userId="55acea9a82e8fb82" providerId="LiveId" clId="{868969DD-7D3B-4854-93F1-9943A2744E5C}" dt="2022-11-17T09:13:04.370" v="598"/>
          <ac:picMkLst>
            <pc:docMk/>
            <pc:sldMk cId="3280596131" sldId="287"/>
            <ac:picMk id="42" creationId="{C0182FD0-FD38-3AF7-BFFE-EDD233507995}"/>
          </ac:picMkLst>
        </pc:picChg>
        <pc:picChg chg="add mod modCrop">
          <ac:chgData name="Sausage Madness" userId="55acea9a82e8fb82" providerId="LiveId" clId="{868969DD-7D3B-4854-93F1-9943A2744E5C}" dt="2022-11-17T09:13:30.821" v="604" actId="18131"/>
          <ac:picMkLst>
            <pc:docMk/>
            <pc:sldMk cId="3280596131" sldId="287"/>
            <ac:picMk id="44" creationId="{62D037A8-B251-8DD5-0F8D-AF729908D671}"/>
          </ac:picMkLst>
        </pc:picChg>
        <pc:picChg chg="add mod modCrop">
          <ac:chgData name="Sausage Madness" userId="55acea9a82e8fb82" providerId="LiveId" clId="{868969DD-7D3B-4854-93F1-9943A2744E5C}" dt="2022-11-17T09:13:55.853" v="609" actId="18131"/>
          <ac:picMkLst>
            <pc:docMk/>
            <pc:sldMk cId="3280596131" sldId="287"/>
            <ac:picMk id="47" creationId="{2288893D-06BF-0351-2CF8-CAC763A80715}"/>
          </ac:picMkLst>
        </pc:picChg>
        <pc:picChg chg="add mod modCrop">
          <ac:chgData name="Sausage Madness" userId="55acea9a82e8fb82" providerId="LiveId" clId="{868969DD-7D3B-4854-93F1-9943A2744E5C}" dt="2022-11-17T09:17:55.439" v="616" actId="18131"/>
          <ac:picMkLst>
            <pc:docMk/>
            <pc:sldMk cId="3280596131" sldId="287"/>
            <ac:picMk id="49" creationId="{B436407A-FC30-0FF7-EDFD-941625CB7544}"/>
          </ac:picMkLst>
        </pc:picChg>
        <pc:picChg chg="add mod modCrop">
          <ac:chgData name="Sausage Madness" userId="55acea9a82e8fb82" providerId="LiveId" clId="{868969DD-7D3B-4854-93F1-9943A2744E5C}" dt="2022-12-08T07:28:57.748" v="5265" actId="1440"/>
          <ac:picMkLst>
            <pc:docMk/>
            <pc:sldMk cId="3280596131" sldId="287"/>
            <ac:picMk id="51" creationId="{0641EF77-9247-A290-401A-D6DF7385DA02}"/>
          </ac:picMkLst>
        </pc:picChg>
        <pc:picChg chg="add mod modCrop">
          <ac:chgData name="Sausage Madness" userId="55acea9a82e8fb82" providerId="LiveId" clId="{868969DD-7D3B-4854-93F1-9943A2744E5C}" dt="2022-11-17T09:18:25.846" v="631" actId="18131"/>
          <ac:picMkLst>
            <pc:docMk/>
            <pc:sldMk cId="3280596131" sldId="287"/>
            <ac:picMk id="53" creationId="{EB2D639A-CB65-008B-C040-6FFCD42719CC}"/>
          </ac:picMkLst>
        </pc:picChg>
        <pc:picChg chg="add del mod modCrop">
          <ac:chgData name="Sausage Madness" userId="55acea9a82e8fb82" providerId="LiveId" clId="{868969DD-7D3B-4854-93F1-9943A2744E5C}" dt="2022-11-17T09:22:27.059" v="642"/>
          <ac:picMkLst>
            <pc:docMk/>
            <pc:sldMk cId="3280596131" sldId="287"/>
            <ac:picMk id="55" creationId="{C8ECDAB5-C3C5-AF9B-A78D-5A776ECA6607}"/>
          </ac:picMkLst>
        </pc:picChg>
        <pc:picChg chg="add mod modCrop">
          <ac:chgData name="Sausage Madness" userId="55acea9a82e8fb82" providerId="LiveId" clId="{868969DD-7D3B-4854-93F1-9943A2744E5C}" dt="2022-11-17T09:43:21.720" v="757" actId="18131"/>
          <ac:picMkLst>
            <pc:docMk/>
            <pc:sldMk cId="3280596131" sldId="287"/>
            <ac:picMk id="57" creationId="{C6798F2F-73C1-417C-6B00-A12224EEBDB6}"/>
          </ac:picMkLst>
        </pc:picChg>
      </pc:sldChg>
      <pc:sldChg chg="addSp delSp modSp new del mod modClrScheme chgLayout">
        <pc:chgData name="Sausage Madness" userId="55acea9a82e8fb82" providerId="LiveId" clId="{868969DD-7D3B-4854-93F1-9943A2744E5C}" dt="2022-11-17T15:25:32.624" v="1301" actId="47"/>
        <pc:sldMkLst>
          <pc:docMk/>
          <pc:sldMk cId="2727776463" sldId="288"/>
        </pc:sldMkLst>
        <pc:spChg chg="del mod ord">
          <ac:chgData name="Sausage Madness" userId="55acea9a82e8fb82" providerId="LiveId" clId="{868969DD-7D3B-4854-93F1-9943A2744E5C}" dt="2022-11-17T15:25:08.176" v="1298" actId="700"/>
          <ac:spMkLst>
            <pc:docMk/>
            <pc:sldMk cId="2727776463" sldId="288"/>
            <ac:spMk id="2" creationId="{AB92D7AE-742C-B978-7413-5B4D542BE4E5}"/>
          </ac:spMkLst>
        </pc:spChg>
        <pc:spChg chg="del">
          <ac:chgData name="Sausage Madness" userId="55acea9a82e8fb82" providerId="LiveId" clId="{868969DD-7D3B-4854-93F1-9943A2744E5C}" dt="2022-11-17T15:25:08.176" v="1298" actId="700"/>
          <ac:spMkLst>
            <pc:docMk/>
            <pc:sldMk cId="2727776463" sldId="288"/>
            <ac:spMk id="3" creationId="{DE113159-497D-B365-2431-0D6467EAE7F0}"/>
          </ac:spMkLst>
        </pc:spChg>
        <pc:spChg chg="del">
          <ac:chgData name="Sausage Madness" userId="55acea9a82e8fb82" providerId="LiveId" clId="{868969DD-7D3B-4854-93F1-9943A2744E5C}" dt="2022-11-17T15:25:08.176" v="1298" actId="700"/>
          <ac:spMkLst>
            <pc:docMk/>
            <pc:sldMk cId="2727776463" sldId="288"/>
            <ac:spMk id="4" creationId="{245F657D-9E1C-1045-7258-0E9E07C42765}"/>
          </ac:spMkLst>
        </pc:spChg>
        <pc:spChg chg="del">
          <ac:chgData name="Sausage Madness" userId="55acea9a82e8fb82" providerId="LiveId" clId="{868969DD-7D3B-4854-93F1-9943A2744E5C}" dt="2022-11-17T15:25:08.176" v="1298" actId="700"/>
          <ac:spMkLst>
            <pc:docMk/>
            <pc:sldMk cId="2727776463" sldId="288"/>
            <ac:spMk id="5" creationId="{A11DF733-CA3A-8548-21CB-9C11CC1567C1}"/>
          </ac:spMkLst>
        </pc:spChg>
        <pc:spChg chg="del">
          <ac:chgData name="Sausage Madness" userId="55acea9a82e8fb82" providerId="LiveId" clId="{868969DD-7D3B-4854-93F1-9943A2744E5C}" dt="2022-11-17T15:25:08.176" v="1298" actId="700"/>
          <ac:spMkLst>
            <pc:docMk/>
            <pc:sldMk cId="2727776463" sldId="288"/>
            <ac:spMk id="6" creationId="{A7ED33B8-43E0-3667-07D0-F760D70B3EF7}"/>
          </ac:spMkLst>
        </pc:spChg>
        <pc:spChg chg="del">
          <ac:chgData name="Sausage Madness" userId="55acea9a82e8fb82" providerId="LiveId" clId="{868969DD-7D3B-4854-93F1-9943A2744E5C}" dt="2022-11-17T15:25:08.176" v="1298" actId="700"/>
          <ac:spMkLst>
            <pc:docMk/>
            <pc:sldMk cId="2727776463" sldId="288"/>
            <ac:spMk id="7" creationId="{8977BB72-36D7-F3EB-3E0D-06B1C0127485}"/>
          </ac:spMkLst>
        </pc:spChg>
        <pc:spChg chg="del">
          <ac:chgData name="Sausage Madness" userId="55acea9a82e8fb82" providerId="LiveId" clId="{868969DD-7D3B-4854-93F1-9943A2744E5C}" dt="2022-11-17T15:25:08.176" v="1298" actId="700"/>
          <ac:spMkLst>
            <pc:docMk/>
            <pc:sldMk cId="2727776463" sldId="288"/>
            <ac:spMk id="8" creationId="{67F99FA9-5B7A-23BF-0B67-F66D1D644BF6}"/>
          </ac:spMkLst>
        </pc:spChg>
        <pc:spChg chg="del">
          <ac:chgData name="Sausage Madness" userId="55acea9a82e8fb82" providerId="LiveId" clId="{868969DD-7D3B-4854-93F1-9943A2744E5C}" dt="2022-11-17T15:25:08.176" v="1298" actId="700"/>
          <ac:spMkLst>
            <pc:docMk/>
            <pc:sldMk cId="2727776463" sldId="288"/>
            <ac:spMk id="9" creationId="{AF370717-EE23-6FE3-0F45-37BAD7A99DF6}"/>
          </ac:spMkLst>
        </pc:spChg>
        <pc:spChg chg="del">
          <ac:chgData name="Sausage Madness" userId="55acea9a82e8fb82" providerId="LiveId" clId="{868969DD-7D3B-4854-93F1-9943A2744E5C}" dt="2022-11-17T15:25:08.176" v="1298" actId="700"/>
          <ac:spMkLst>
            <pc:docMk/>
            <pc:sldMk cId="2727776463" sldId="288"/>
            <ac:spMk id="10" creationId="{DDC390F9-59C8-A46B-67A6-508176E6EFBA}"/>
          </ac:spMkLst>
        </pc:spChg>
        <pc:spChg chg="del">
          <ac:chgData name="Sausage Madness" userId="55acea9a82e8fb82" providerId="LiveId" clId="{868969DD-7D3B-4854-93F1-9943A2744E5C}" dt="2022-11-17T15:25:08.176" v="1298" actId="700"/>
          <ac:spMkLst>
            <pc:docMk/>
            <pc:sldMk cId="2727776463" sldId="288"/>
            <ac:spMk id="11" creationId="{BD386762-4C42-BE0D-BDE6-173DD0F20D34}"/>
          </ac:spMkLst>
        </pc:spChg>
        <pc:spChg chg="del">
          <ac:chgData name="Sausage Madness" userId="55acea9a82e8fb82" providerId="LiveId" clId="{868969DD-7D3B-4854-93F1-9943A2744E5C}" dt="2022-11-17T15:25:08.176" v="1298" actId="700"/>
          <ac:spMkLst>
            <pc:docMk/>
            <pc:sldMk cId="2727776463" sldId="288"/>
            <ac:spMk id="12" creationId="{E84E5C73-F7A8-96B4-3591-BB74652C9868}"/>
          </ac:spMkLst>
        </pc:spChg>
        <pc:spChg chg="mod ord">
          <ac:chgData name="Sausage Madness" userId="55acea9a82e8fb82" providerId="LiveId" clId="{868969DD-7D3B-4854-93F1-9943A2744E5C}" dt="2022-11-17T15:25:27.756" v="1300" actId="700"/>
          <ac:spMkLst>
            <pc:docMk/>
            <pc:sldMk cId="2727776463" sldId="288"/>
            <ac:spMk id="13" creationId="{6EEAA628-1D6C-4407-4DF3-AE9C5AF69761}"/>
          </ac:spMkLst>
        </pc:spChg>
        <pc:spChg chg="mod ord">
          <ac:chgData name="Sausage Madness" userId="55acea9a82e8fb82" providerId="LiveId" clId="{868969DD-7D3B-4854-93F1-9943A2744E5C}" dt="2022-11-17T15:25:27.756" v="1300" actId="700"/>
          <ac:spMkLst>
            <pc:docMk/>
            <pc:sldMk cId="2727776463" sldId="288"/>
            <ac:spMk id="14" creationId="{93D2F971-6858-27BE-65AE-C6C9DF318660}"/>
          </ac:spMkLst>
        </pc:spChg>
        <pc:spChg chg="mod ord">
          <ac:chgData name="Sausage Madness" userId="55acea9a82e8fb82" providerId="LiveId" clId="{868969DD-7D3B-4854-93F1-9943A2744E5C}" dt="2022-11-17T15:25:27.756" v="1300" actId="700"/>
          <ac:spMkLst>
            <pc:docMk/>
            <pc:sldMk cId="2727776463" sldId="288"/>
            <ac:spMk id="15" creationId="{3934FD56-2B6F-A143-94FC-41260FB09509}"/>
          </ac:spMkLst>
        </pc:spChg>
        <pc:spChg chg="add del mod ord">
          <ac:chgData name="Sausage Madness" userId="55acea9a82e8fb82" providerId="LiveId" clId="{868969DD-7D3B-4854-93F1-9943A2744E5C}" dt="2022-11-17T15:25:16.262" v="1299" actId="700"/>
          <ac:spMkLst>
            <pc:docMk/>
            <pc:sldMk cId="2727776463" sldId="288"/>
            <ac:spMk id="16" creationId="{2D651CC1-0DDC-8137-6BB6-D4F4FB5FBC83}"/>
          </ac:spMkLst>
        </pc:spChg>
        <pc:spChg chg="add del mod ord">
          <ac:chgData name="Sausage Madness" userId="55acea9a82e8fb82" providerId="LiveId" clId="{868969DD-7D3B-4854-93F1-9943A2744E5C}" dt="2022-11-17T15:25:27.756" v="1300" actId="700"/>
          <ac:spMkLst>
            <pc:docMk/>
            <pc:sldMk cId="2727776463" sldId="288"/>
            <ac:spMk id="17" creationId="{9F79D8E8-EFAD-77C3-21DA-81EA11073830}"/>
          </ac:spMkLst>
        </pc:spChg>
        <pc:spChg chg="add del mod ord">
          <ac:chgData name="Sausage Madness" userId="55acea9a82e8fb82" providerId="LiveId" clId="{868969DD-7D3B-4854-93F1-9943A2744E5C}" dt="2022-11-17T15:25:27.756" v="1300" actId="700"/>
          <ac:spMkLst>
            <pc:docMk/>
            <pc:sldMk cId="2727776463" sldId="288"/>
            <ac:spMk id="18" creationId="{19DC0106-BE3C-9DC5-D9C8-F2E83725652D}"/>
          </ac:spMkLst>
        </pc:spChg>
        <pc:spChg chg="add del mod ord">
          <ac:chgData name="Sausage Madness" userId="55acea9a82e8fb82" providerId="LiveId" clId="{868969DD-7D3B-4854-93F1-9943A2744E5C}" dt="2022-11-17T15:25:27.756" v="1300" actId="700"/>
          <ac:spMkLst>
            <pc:docMk/>
            <pc:sldMk cId="2727776463" sldId="288"/>
            <ac:spMk id="19" creationId="{D1450750-5BD2-9B80-88B6-128176BD96F0}"/>
          </ac:spMkLst>
        </pc:spChg>
        <pc:spChg chg="add del mod ord">
          <ac:chgData name="Sausage Madness" userId="55acea9a82e8fb82" providerId="LiveId" clId="{868969DD-7D3B-4854-93F1-9943A2744E5C}" dt="2022-11-17T15:25:27.756" v="1300" actId="700"/>
          <ac:spMkLst>
            <pc:docMk/>
            <pc:sldMk cId="2727776463" sldId="288"/>
            <ac:spMk id="20" creationId="{AF73BABB-A165-730E-5E61-05F86757DF5A}"/>
          </ac:spMkLst>
        </pc:spChg>
        <pc:spChg chg="add del mod ord">
          <ac:chgData name="Sausage Madness" userId="55acea9a82e8fb82" providerId="LiveId" clId="{868969DD-7D3B-4854-93F1-9943A2744E5C}" dt="2022-11-17T15:25:27.756" v="1300" actId="700"/>
          <ac:spMkLst>
            <pc:docMk/>
            <pc:sldMk cId="2727776463" sldId="288"/>
            <ac:spMk id="21" creationId="{95CB88B6-4F35-62C7-4E7C-524D114A80F8}"/>
          </ac:spMkLst>
        </pc:spChg>
        <pc:spChg chg="add del mod ord">
          <ac:chgData name="Sausage Madness" userId="55acea9a82e8fb82" providerId="LiveId" clId="{868969DD-7D3B-4854-93F1-9943A2744E5C}" dt="2022-11-17T15:25:27.756" v="1300" actId="700"/>
          <ac:spMkLst>
            <pc:docMk/>
            <pc:sldMk cId="2727776463" sldId="288"/>
            <ac:spMk id="22" creationId="{220B975D-6AD2-F61C-EC4D-76A340D800C2}"/>
          </ac:spMkLst>
        </pc:spChg>
        <pc:spChg chg="add del mod ord">
          <ac:chgData name="Sausage Madness" userId="55acea9a82e8fb82" providerId="LiveId" clId="{868969DD-7D3B-4854-93F1-9943A2744E5C}" dt="2022-11-17T15:25:27.756" v="1300" actId="700"/>
          <ac:spMkLst>
            <pc:docMk/>
            <pc:sldMk cId="2727776463" sldId="288"/>
            <ac:spMk id="23" creationId="{0CE90CFF-6988-9A97-E13F-A6481B163D84}"/>
          </ac:spMkLst>
        </pc:spChg>
        <pc:spChg chg="add mod ord">
          <ac:chgData name="Sausage Madness" userId="55acea9a82e8fb82" providerId="LiveId" clId="{868969DD-7D3B-4854-93F1-9943A2744E5C}" dt="2022-11-17T15:25:27.756" v="1300" actId="700"/>
          <ac:spMkLst>
            <pc:docMk/>
            <pc:sldMk cId="2727776463" sldId="288"/>
            <ac:spMk id="24" creationId="{63F379EC-B3E0-8782-FA2E-08FDE1338489}"/>
          </ac:spMkLst>
        </pc:spChg>
        <pc:spChg chg="add mod ord">
          <ac:chgData name="Sausage Madness" userId="55acea9a82e8fb82" providerId="LiveId" clId="{868969DD-7D3B-4854-93F1-9943A2744E5C}" dt="2022-11-17T15:25:27.756" v="1300" actId="700"/>
          <ac:spMkLst>
            <pc:docMk/>
            <pc:sldMk cId="2727776463" sldId="288"/>
            <ac:spMk id="25" creationId="{8360C848-153C-8C82-4552-E49E1A855D1C}"/>
          </ac:spMkLst>
        </pc:spChg>
      </pc:sldChg>
      <pc:sldChg chg="addSp delSp modSp add mod modAnim">
        <pc:chgData name="Sausage Madness" userId="55acea9a82e8fb82" providerId="LiveId" clId="{868969DD-7D3B-4854-93F1-9943A2744E5C}" dt="2022-11-17T21:10:20.518" v="4382"/>
        <pc:sldMkLst>
          <pc:docMk/>
          <pc:sldMk cId="4001133587" sldId="288"/>
        </pc:sldMkLst>
        <pc:spChg chg="add mod">
          <ac:chgData name="Sausage Madness" userId="55acea9a82e8fb82" providerId="LiveId" clId="{868969DD-7D3B-4854-93F1-9943A2744E5C}" dt="2022-11-17T21:07:40.262" v="4320" actId="1076"/>
          <ac:spMkLst>
            <pc:docMk/>
            <pc:sldMk cId="4001133587" sldId="288"/>
            <ac:spMk id="2" creationId="{56946F2F-5FA0-F60A-3B35-7A4A005C5FD9}"/>
          </ac:spMkLst>
        </pc:spChg>
        <pc:spChg chg="add del mod">
          <ac:chgData name="Sausage Madness" userId="55acea9a82e8fb82" providerId="LiveId" clId="{868969DD-7D3B-4854-93F1-9943A2744E5C}" dt="2022-11-17T15:25:48.293" v="1323" actId="478"/>
          <ac:spMkLst>
            <pc:docMk/>
            <pc:sldMk cId="4001133587" sldId="288"/>
            <ac:spMk id="3" creationId="{0013256F-9CD6-27DC-8C8D-DDF93900DCD5}"/>
          </ac:spMkLst>
        </pc:spChg>
        <pc:spChg chg="add del mod">
          <ac:chgData name="Sausage Madness" userId="55acea9a82e8fb82" providerId="LiveId" clId="{868969DD-7D3B-4854-93F1-9943A2744E5C}" dt="2022-11-17T15:25:50.444" v="1325" actId="478"/>
          <ac:spMkLst>
            <pc:docMk/>
            <pc:sldMk cId="4001133587" sldId="288"/>
            <ac:spMk id="5" creationId="{EEF76B35-226A-4591-6C27-EA91FDBDB451}"/>
          </ac:spMkLst>
        </pc:spChg>
        <pc:spChg chg="add del mod">
          <ac:chgData name="Sausage Madness" userId="55acea9a82e8fb82" providerId="LiveId" clId="{868969DD-7D3B-4854-93F1-9943A2744E5C}" dt="2022-11-17T15:25:53.965" v="1327" actId="478"/>
          <ac:spMkLst>
            <pc:docMk/>
            <pc:sldMk cId="4001133587" sldId="288"/>
            <ac:spMk id="7" creationId="{F0EBEC39-4D8C-6F66-21E6-8D708123F34F}"/>
          </ac:spMkLst>
        </pc:spChg>
        <pc:spChg chg="mod">
          <ac:chgData name="Sausage Madness" userId="55acea9a82e8fb82" providerId="LiveId" clId="{868969DD-7D3B-4854-93F1-9943A2744E5C}" dt="2022-11-17T21:07:43.508" v="4321" actId="1076"/>
          <ac:spMkLst>
            <pc:docMk/>
            <pc:sldMk cId="4001133587" sldId="288"/>
            <ac:spMk id="9" creationId="{25508E97-4AAC-4B93-BC54-AFF59B214CF8}"/>
          </ac:spMkLst>
        </pc:spChg>
        <pc:spChg chg="del">
          <ac:chgData name="Sausage Madness" userId="55acea9a82e8fb82" providerId="LiveId" clId="{868969DD-7D3B-4854-93F1-9943A2744E5C}" dt="2022-11-17T15:25:47.308" v="1322" actId="478"/>
          <ac:spMkLst>
            <pc:docMk/>
            <pc:sldMk cId="4001133587" sldId="288"/>
            <ac:spMk id="21" creationId="{09015563-070E-44B6-A631-0F7B138A4924}"/>
          </ac:spMkLst>
        </pc:spChg>
        <pc:spChg chg="del">
          <ac:chgData name="Sausage Madness" userId="55acea9a82e8fb82" providerId="LiveId" clId="{868969DD-7D3B-4854-93F1-9943A2744E5C}" dt="2022-11-17T15:25:49.740" v="1324" actId="478"/>
          <ac:spMkLst>
            <pc:docMk/>
            <pc:sldMk cId="4001133587" sldId="288"/>
            <ac:spMk id="259" creationId="{4E3CE8A3-706A-4699-B699-A35574C8DBC3}"/>
          </ac:spMkLst>
        </pc:spChg>
        <pc:spChg chg="mod">
          <ac:chgData name="Sausage Madness" userId="55acea9a82e8fb82" providerId="LiveId" clId="{868969DD-7D3B-4854-93F1-9943A2744E5C}" dt="2022-11-17T21:05:40.862" v="4316"/>
          <ac:spMkLst>
            <pc:docMk/>
            <pc:sldMk cId="4001133587" sldId="288"/>
            <ac:spMk id="778" creationId="{19834C9A-0F33-41A0-87C5-895769CD72E5}"/>
          </ac:spMkLst>
        </pc:spChg>
        <pc:spChg chg="mod">
          <ac:chgData name="Sausage Madness" userId="55acea9a82e8fb82" providerId="LiveId" clId="{868969DD-7D3B-4854-93F1-9943A2744E5C}" dt="2022-11-17T21:10:20.518" v="4382"/>
          <ac:spMkLst>
            <pc:docMk/>
            <pc:sldMk cId="4001133587" sldId="288"/>
            <ac:spMk id="960" creationId="{AA069620-EBBB-45EF-B222-22B45D475FE0}"/>
          </ac:spMkLst>
        </pc:spChg>
        <pc:spChg chg="mod">
          <ac:chgData name="Sausage Madness" userId="55acea9a82e8fb82" providerId="LiveId" clId="{868969DD-7D3B-4854-93F1-9943A2744E5C}" dt="2022-11-17T20:04:01.373" v="3378" actId="1076"/>
          <ac:spMkLst>
            <pc:docMk/>
            <pc:sldMk cId="4001133587" sldId="288"/>
            <ac:spMk id="978" creationId="{97E8AD1C-83FE-43D6-93CF-EF82BAE4AE00}"/>
          </ac:spMkLst>
        </pc:spChg>
        <pc:graphicFrameChg chg="mod">
          <ac:chgData name="Sausage Madness" userId="55acea9a82e8fb82" providerId="LiveId" clId="{868969DD-7D3B-4854-93F1-9943A2744E5C}" dt="2022-11-17T20:03:47.459" v="3372" actId="1076"/>
          <ac:graphicFrameMkLst>
            <pc:docMk/>
            <pc:sldMk cId="4001133587" sldId="288"/>
            <ac:graphicFrameMk id="30" creationId="{776AF5D3-23C6-406C-884A-E5C415BD94A2}"/>
          </ac:graphicFrameMkLst>
        </pc:graphicFrameChg>
        <pc:graphicFrameChg chg="del">
          <ac:chgData name="Sausage Madness" userId="55acea9a82e8fb82" providerId="LiveId" clId="{868969DD-7D3B-4854-93F1-9943A2744E5C}" dt="2022-11-17T15:25:52.505" v="1326" actId="478"/>
          <ac:graphicFrameMkLst>
            <pc:docMk/>
            <pc:sldMk cId="4001133587" sldId="288"/>
            <ac:graphicFrameMk id="184" creationId="{2CBA1468-16B3-47C8-8E78-70050847C43F}"/>
          </ac:graphicFrameMkLst>
        </pc:graphicFrameChg>
      </pc:sldChg>
      <pc:sldChg chg="delSp modSp add mod modAnim modNotesTx">
        <pc:chgData name="Sausage Madness" userId="55acea9a82e8fb82" providerId="LiveId" clId="{868969DD-7D3B-4854-93F1-9943A2744E5C}" dt="2022-11-17T21:09:49.594" v="4374"/>
        <pc:sldMkLst>
          <pc:docMk/>
          <pc:sldMk cId="660389145" sldId="289"/>
        </pc:sldMkLst>
        <pc:spChg chg="mod">
          <ac:chgData name="Sausage Madness" userId="55acea9a82e8fb82" providerId="LiveId" clId="{868969DD-7D3B-4854-93F1-9943A2744E5C}" dt="2022-11-17T17:26:58.079" v="2383" actId="1076"/>
          <ac:spMkLst>
            <pc:docMk/>
            <pc:sldMk cId="660389145" sldId="289"/>
            <ac:spMk id="6" creationId="{620F3604-201F-E8E6-8007-3CF54991364A}"/>
          </ac:spMkLst>
        </pc:spChg>
        <pc:spChg chg="mod">
          <ac:chgData name="Sausage Madness" userId="55acea9a82e8fb82" providerId="LiveId" clId="{868969DD-7D3B-4854-93F1-9943A2744E5C}" dt="2022-11-17T17:32:47.212" v="2419" actId="1076"/>
          <ac:spMkLst>
            <pc:docMk/>
            <pc:sldMk cId="660389145" sldId="289"/>
            <ac:spMk id="9" creationId="{25508E97-4AAC-4B93-BC54-AFF59B214CF8}"/>
          </ac:spMkLst>
        </pc:spChg>
        <pc:spChg chg="mod">
          <ac:chgData name="Sausage Madness" userId="55acea9a82e8fb82" providerId="LiveId" clId="{868969DD-7D3B-4854-93F1-9943A2744E5C}" dt="2022-11-17T17:34:15.827" v="2436" actId="14100"/>
          <ac:spMkLst>
            <pc:docMk/>
            <pc:sldMk cId="660389145" sldId="289"/>
            <ac:spMk id="16" creationId="{F43E8C32-2477-9509-8385-8EAD20B72681}"/>
          </ac:spMkLst>
        </pc:spChg>
        <pc:spChg chg="mod">
          <ac:chgData name="Sausage Madness" userId="55acea9a82e8fb82" providerId="LiveId" clId="{868969DD-7D3B-4854-93F1-9943A2744E5C}" dt="2022-11-17T17:34:08.955" v="2435" actId="14100"/>
          <ac:spMkLst>
            <pc:docMk/>
            <pc:sldMk cId="660389145" sldId="289"/>
            <ac:spMk id="17" creationId="{A42B8AA0-E317-8301-0325-8FA1DE8BCDD4}"/>
          </ac:spMkLst>
        </pc:spChg>
        <pc:spChg chg="del">
          <ac:chgData name="Sausage Madness" userId="55acea9a82e8fb82" providerId="LiveId" clId="{868969DD-7D3B-4854-93F1-9943A2744E5C}" dt="2022-11-17T17:22:16.610" v="2327" actId="478"/>
          <ac:spMkLst>
            <pc:docMk/>
            <pc:sldMk cId="660389145" sldId="289"/>
            <ac:spMk id="18" creationId="{83B8A116-A7AA-E072-EA65-1B5753ECA4FE}"/>
          </ac:spMkLst>
        </pc:spChg>
        <pc:spChg chg="mod">
          <ac:chgData name="Sausage Madness" userId="55acea9a82e8fb82" providerId="LiveId" clId="{868969DD-7D3B-4854-93F1-9943A2744E5C}" dt="2022-11-17T21:05:06.835" v="4308"/>
          <ac:spMkLst>
            <pc:docMk/>
            <pc:sldMk cId="660389145" sldId="289"/>
            <ac:spMk id="778" creationId="{19834C9A-0F33-41A0-87C5-895769CD72E5}"/>
          </ac:spMkLst>
        </pc:spChg>
        <pc:spChg chg="mod">
          <ac:chgData name="Sausage Madness" userId="55acea9a82e8fb82" providerId="LiveId" clId="{868969DD-7D3B-4854-93F1-9943A2744E5C}" dt="2022-11-17T21:09:49.594" v="4374"/>
          <ac:spMkLst>
            <pc:docMk/>
            <pc:sldMk cId="660389145" sldId="289"/>
            <ac:spMk id="960" creationId="{AA069620-EBBB-45EF-B222-22B45D475FE0}"/>
          </ac:spMkLst>
        </pc:spChg>
        <pc:spChg chg="mod">
          <ac:chgData name="Sausage Madness" userId="55acea9a82e8fb82" providerId="LiveId" clId="{868969DD-7D3B-4854-93F1-9943A2744E5C}" dt="2022-11-17T17:19:55.351" v="2295" actId="1076"/>
          <ac:spMkLst>
            <pc:docMk/>
            <pc:sldMk cId="660389145" sldId="289"/>
            <ac:spMk id="978" creationId="{97E8AD1C-83FE-43D6-93CF-EF82BAE4AE00}"/>
          </ac:spMkLst>
        </pc:spChg>
        <pc:graphicFrameChg chg="mod">
          <ac:chgData name="Sausage Madness" userId="55acea9a82e8fb82" providerId="LiveId" clId="{868969DD-7D3B-4854-93F1-9943A2744E5C}" dt="2022-11-17T17:33:54.933" v="2433"/>
          <ac:graphicFrameMkLst>
            <pc:docMk/>
            <pc:sldMk cId="660389145" sldId="289"/>
            <ac:graphicFrameMk id="15" creationId="{CD3A8CAC-4047-9EA6-A277-CA98EBEFF6B4}"/>
          </ac:graphicFrameMkLst>
        </pc:graphicFrameChg>
      </pc:sldChg>
      <pc:sldChg chg="modSp add del mod">
        <pc:chgData name="Sausage Madness" userId="55acea9a82e8fb82" providerId="LiveId" clId="{868969DD-7D3B-4854-93F1-9943A2744E5C}" dt="2022-11-17T17:19:11.693" v="2270" actId="2696"/>
        <pc:sldMkLst>
          <pc:docMk/>
          <pc:sldMk cId="1455583740" sldId="289"/>
        </pc:sldMkLst>
        <pc:spChg chg="mod">
          <ac:chgData name="Sausage Madness" userId="55acea9a82e8fb82" providerId="LiveId" clId="{868969DD-7D3B-4854-93F1-9943A2744E5C}" dt="2022-11-17T16:50:31.339" v="2066" actId="20577"/>
          <ac:spMkLst>
            <pc:docMk/>
            <pc:sldMk cId="1455583740" sldId="289"/>
            <ac:spMk id="978" creationId="{97E8AD1C-83FE-43D6-93CF-EF82BAE4AE00}"/>
          </ac:spMkLst>
        </pc:spChg>
      </pc:sldChg>
      <pc:sldChg chg="addSp delSp modSp add mod modAnim modNotesTx">
        <pc:chgData name="Sausage Madness" userId="55acea9a82e8fb82" providerId="LiveId" clId="{868969DD-7D3B-4854-93F1-9943A2744E5C}" dt="2022-11-17T21:09:52.459" v="4375"/>
        <pc:sldMkLst>
          <pc:docMk/>
          <pc:sldMk cId="2090989440" sldId="290"/>
        </pc:sldMkLst>
        <pc:spChg chg="add del mod">
          <ac:chgData name="Sausage Madness" userId="55acea9a82e8fb82" providerId="LiveId" clId="{868969DD-7D3B-4854-93F1-9943A2744E5C}" dt="2022-11-17T18:19:09.568" v="2553"/>
          <ac:spMkLst>
            <pc:docMk/>
            <pc:sldMk cId="2090989440" sldId="290"/>
            <ac:spMk id="2" creationId="{152506DC-AADB-4AEA-E02F-4B2E9B221C3C}"/>
          </ac:spMkLst>
        </pc:spChg>
        <pc:spChg chg="add del mod">
          <ac:chgData name="Sausage Madness" userId="55acea9a82e8fb82" providerId="LiveId" clId="{868969DD-7D3B-4854-93F1-9943A2744E5C}" dt="2022-11-17T18:21:33.125" v="2591" actId="478"/>
          <ac:spMkLst>
            <pc:docMk/>
            <pc:sldMk cId="2090989440" sldId="290"/>
            <ac:spMk id="16" creationId="{F43E8C32-2477-9509-8385-8EAD20B72681}"/>
          </ac:spMkLst>
        </pc:spChg>
        <pc:spChg chg="del">
          <ac:chgData name="Sausage Madness" userId="55acea9a82e8fb82" providerId="LiveId" clId="{868969DD-7D3B-4854-93F1-9943A2744E5C}" dt="2022-11-17T18:13:12.995" v="2492" actId="478"/>
          <ac:spMkLst>
            <pc:docMk/>
            <pc:sldMk cId="2090989440" sldId="290"/>
            <ac:spMk id="17" creationId="{A42B8AA0-E317-8301-0325-8FA1DE8BCDD4}"/>
          </ac:spMkLst>
        </pc:spChg>
        <pc:spChg chg="add mod ord">
          <ac:chgData name="Sausage Madness" userId="55acea9a82e8fb82" providerId="LiveId" clId="{868969DD-7D3B-4854-93F1-9943A2744E5C}" dt="2022-11-17T18:25:08.739" v="2620" actId="207"/>
          <ac:spMkLst>
            <pc:docMk/>
            <pc:sldMk cId="2090989440" sldId="290"/>
            <ac:spMk id="40" creationId="{9CFCAA65-EB54-D1CD-0A8D-4438038BC5F2}"/>
          </ac:spMkLst>
        </pc:spChg>
        <pc:spChg chg="mod">
          <ac:chgData name="Sausage Madness" userId="55acea9a82e8fb82" providerId="LiveId" clId="{868969DD-7D3B-4854-93F1-9943A2744E5C}" dt="2022-11-17T21:05:10.861" v="4309"/>
          <ac:spMkLst>
            <pc:docMk/>
            <pc:sldMk cId="2090989440" sldId="290"/>
            <ac:spMk id="778" creationId="{19834C9A-0F33-41A0-87C5-895769CD72E5}"/>
          </ac:spMkLst>
        </pc:spChg>
        <pc:spChg chg="mod">
          <ac:chgData name="Sausage Madness" userId="55acea9a82e8fb82" providerId="LiveId" clId="{868969DD-7D3B-4854-93F1-9943A2744E5C}" dt="2022-11-17T21:09:52.459" v="4375"/>
          <ac:spMkLst>
            <pc:docMk/>
            <pc:sldMk cId="2090989440" sldId="290"/>
            <ac:spMk id="960" creationId="{AA069620-EBBB-45EF-B222-22B45D475FE0}"/>
          </ac:spMkLst>
        </pc:spChg>
        <pc:spChg chg="mod">
          <ac:chgData name="Sausage Madness" userId="55acea9a82e8fb82" providerId="LiveId" clId="{868969DD-7D3B-4854-93F1-9943A2744E5C}" dt="2022-11-17T17:33:49.613" v="2432" actId="20577"/>
          <ac:spMkLst>
            <pc:docMk/>
            <pc:sldMk cId="2090989440" sldId="290"/>
            <ac:spMk id="978" creationId="{97E8AD1C-83FE-43D6-93CF-EF82BAE4AE00}"/>
          </ac:spMkLst>
        </pc:spChg>
        <pc:graphicFrameChg chg="mod">
          <ac:chgData name="Sausage Madness" userId="55acea9a82e8fb82" providerId="LiveId" clId="{868969DD-7D3B-4854-93F1-9943A2744E5C}" dt="2022-11-17T20:59:08.006" v="4227" actId="1037"/>
          <ac:graphicFrameMkLst>
            <pc:docMk/>
            <pc:sldMk cId="2090989440" sldId="290"/>
            <ac:graphicFrameMk id="15" creationId="{CD3A8CAC-4047-9EA6-A277-CA98EBEFF6B4}"/>
          </ac:graphicFrameMkLst>
        </pc:graphicFrameChg>
        <pc:cxnChg chg="add mod">
          <ac:chgData name="Sausage Madness" userId="55acea9a82e8fb82" providerId="LiveId" clId="{868969DD-7D3B-4854-93F1-9943A2744E5C}" dt="2022-11-17T18:23:23.776" v="2602" actId="1582"/>
          <ac:cxnSpMkLst>
            <pc:docMk/>
            <pc:sldMk cId="2090989440" sldId="290"/>
            <ac:cxnSpMk id="4" creationId="{EB2BE368-6CD0-A22C-31A9-7B0490AE1F5D}"/>
          </ac:cxnSpMkLst>
        </pc:cxnChg>
        <pc:cxnChg chg="add mod">
          <ac:chgData name="Sausage Madness" userId="55acea9a82e8fb82" providerId="LiveId" clId="{868969DD-7D3B-4854-93F1-9943A2744E5C}" dt="2022-11-17T18:23:23.776" v="2602" actId="1582"/>
          <ac:cxnSpMkLst>
            <pc:docMk/>
            <pc:sldMk cId="2090989440" sldId="290"/>
            <ac:cxnSpMk id="10" creationId="{DABDC1DB-B59A-0BDE-D8AD-C0C723E12942}"/>
          </ac:cxnSpMkLst>
        </pc:cxnChg>
        <pc:cxnChg chg="add mod">
          <ac:chgData name="Sausage Madness" userId="55acea9a82e8fb82" providerId="LiveId" clId="{868969DD-7D3B-4854-93F1-9943A2744E5C}" dt="2022-11-17T18:23:23.776" v="2602" actId="1582"/>
          <ac:cxnSpMkLst>
            <pc:docMk/>
            <pc:sldMk cId="2090989440" sldId="290"/>
            <ac:cxnSpMk id="18" creationId="{BE6E84BA-DFF9-8D73-76BE-9F748F851B4F}"/>
          </ac:cxnSpMkLst>
        </pc:cxnChg>
        <pc:cxnChg chg="add mod">
          <ac:chgData name="Sausage Madness" userId="55acea9a82e8fb82" providerId="LiveId" clId="{868969DD-7D3B-4854-93F1-9943A2744E5C}" dt="2022-11-17T20:57:01.126" v="4206" actId="1076"/>
          <ac:cxnSpMkLst>
            <pc:docMk/>
            <pc:sldMk cId="2090989440" sldId="290"/>
            <ac:cxnSpMk id="24" creationId="{58606FCF-E524-A702-D19C-3E5392660499}"/>
          </ac:cxnSpMkLst>
        </pc:cxnChg>
        <pc:cxnChg chg="add mod">
          <ac:chgData name="Sausage Madness" userId="55acea9a82e8fb82" providerId="LiveId" clId="{868969DD-7D3B-4854-93F1-9943A2744E5C}" dt="2022-11-17T18:23:23.776" v="2602" actId="1582"/>
          <ac:cxnSpMkLst>
            <pc:docMk/>
            <pc:sldMk cId="2090989440" sldId="290"/>
            <ac:cxnSpMk id="27" creationId="{E69E8A1E-CBD1-1E46-5311-7830C5AF00D7}"/>
          </ac:cxnSpMkLst>
        </pc:cxnChg>
        <pc:cxnChg chg="add mod">
          <ac:chgData name="Sausage Madness" userId="55acea9a82e8fb82" providerId="LiveId" clId="{868969DD-7D3B-4854-93F1-9943A2744E5C}" dt="2022-11-17T18:23:23.776" v="2602" actId="1582"/>
          <ac:cxnSpMkLst>
            <pc:docMk/>
            <pc:sldMk cId="2090989440" sldId="290"/>
            <ac:cxnSpMk id="30" creationId="{FA3E4F49-572B-AB35-AD9D-0E6F347D7E52}"/>
          </ac:cxnSpMkLst>
        </pc:cxnChg>
      </pc:sldChg>
      <pc:sldChg chg="modSp add del mod">
        <pc:chgData name="Sausage Madness" userId="55acea9a82e8fb82" providerId="LiveId" clId="{868969DD-7D3B-4854-93F1-9943A2744E5C}" dt="2022-11-17T17:33:41.455" v="2423" actId="47"/>
        <pc:sldMkLst>
          <pc:docMk/>
          <pc:sldMk cId="3895566199" sldId="290"/>
        </pc:sldMkLst>
        <pc:spChg chg="mod">
          <ac:chgData name="Sausage Madness" userId="55acea9a82e8fb82" providerId="LiveId" clId="{868969DD-7D3B-4854-93F1-9943A2744E5C}" dt="2022-11-17T17:33:08.648" v="2422" actId="1076"/>
          <ac:spMkLst>
            <pc:docMk/>
            <pc:sldMk cId="3895566199" sldId="290"/>
            <ac:spMk id="9" creationId="{25508E97-4AAC-4B93-BC54-AFF59B214CF8}"/>
          </ac:spMkLst>
        </pc:spChg>
        <pc:spChg chg="mod">
          <ac:chgData name="Sausage Madness" userId="55acea9a82e8fb82" providerId="LiveId" clId="{868969DD-7D3B-4854-93F1-9943A2744E5C}" dt="2022-11-17T17:32:41.646" v="2418" actId="20577"/>
          <ac:spMkLst>
            <pc:docMk/>
            <pc:sldMk cId="3895566199" sldId="290"/>
            <ac:spMk id="978" creationId="{97E8AD1C-83FE-43D6-93CF-EF82BAE4AE00}"/>
          </ac:spMkLst>
        </pc:spChg>
      </pc:sldChg>
      <pc:sldChg chg="modSp add mod modAnim">
        <pc:chgData name="Sausage Madness" userId="55acea9a82e8fb82" providerId="LiveId" clId="{868969DD-7D3B-4854-93F1-9943A2744E5C}" dt="2022-11-17T21:40:03.017" v="5252" actId="1037"/>
        <pc:sldMkLst>
          <pc:docMk/>
          <pc:sldMk cId="1506850597" sldId="291"/>
        </pc:sldMkLst>
        <pc:spChg chg="mod">
          <ac:chgData name="Sausage Madness" userId="55acea9a82e8fb82" providerId="LiveId" clId="{868969DD-7D3B-4854-93F1-9943A2744E5C}" dt="2022-11-17T21:40:03.017" v="5252" actId="1037"/>
          <ac:spMkLst>
            <pc:docMk/>
            <pc:sldMk cId="1506850597" sldId="291"/>
            <ac:spMk id="6" creationId="{2EEEFBA2-D2C5-483D-A977-8998D1677BEF}"/>
          </ac:spMkLst>
        </pc:spChg>
      </pc:sldChg>
      <pc:sldChg chg="addSp delSp modSp add mod modAnim modNotesTx">
        <pc:chgData name="Sausage Madness" userId="55acea9a82e8fb82" providerId="LiveId" clId="{868969DD-7D3B-4854-93F1-9943A2744E5C}" dt="2022-11-17T21:10:03.595" v="4378"/>
        <pc:sldMkLst>
          <pc:docMk/>
          <pc:sldMk cId="961780570" sldId="292"/>
        </pc:sldMkLst>
        <pc:spChg chg="add mod">
          <ac:chgData name="Sausage Madness" userId="55acea9a82e8fb82" providerId="LiveId" clId="{868969DD-7D3B-4854-93F1-9943A2744E5C}" dt="2022-11-17T19:56:27.210" v="3239" actId="1038"/>
          <ac:spMkLst>
            <pc:docMk/>
            <pc:sldMk cId="961780570" sldId="292"/>
            <ac:spMk id="2" creationId="{C095886B-4E56-9997-7FE0-F5B871005503}"/>
          </ac:spMkLst>
        </pc:spChg>
        <pc:spChg chg="add mod">
          <ac:chgData name="Sausage Madness" userId="55acea9a82e8fb82" providerId="LiveId" clId="{868969DD-7D3B-4854-93F1-9943A2744E5C}" dt="2022-11-17T20:06:30.211" v="3395" actId="14100"/>
          <ac:spMkLst>
            <pc:docMk/>
            <pc:sldMk cId="961780570" sldId="292"/>
            <ac:spMk id="3" creationId="{8C3B4630-82B5-6325-BF6E-85EB80BEC6CC}"/>
          </ac:spMkLst>
        </pc:spChg>
        <pc:spChg chg="add mod">
          <ac:chgData name="Sausage Madness" userId="55acea9a82e8fb82" providerId="LiveId" clId="{868969DD-7D3B-4854-93F1-9943A2744E5C}" dt="2022-11-17T19:59:07.382" v="3271" actId="692"/>
          <ac:spMkLst>
            <pc:docMk/>
            <pc:sldMk cId="961780570" sldId="292"/>
            <ac:spMk id="4" creationId="{3E511431-D822-E22B-A3AD-F1B32E950B1F}"/>
          </ac:spMkLst>
        </pc:spChg>
        <pc:spChg chg="add mod">
          <ac:chgData name="Sausage Madness" userId="55acea9a82e8fb82" providerId="LiveId" clId="{868969DD-7D3B-4854-93F1-9943A2744E5C}" dt="2022-11-17T19:59:19.142" v="3273" actId="1076"/>
          <ac:spMkLst>
            <pc:docMk/>
            <pc:sldMk cId="961780570" sldId="292"/>
            <ac:spMk id="5" creationId="{B0D4E1B7-55A6-9DF8-9F04-03B9D7B442B1}"/>
          </ac:spMkLst>
        </pc:spChg>
        <pc:spChg chg="add mod">
          <ac:chgData name="Sausage Madness" userId="55acea9a82e8fb82" providerId="LiveId" clId="{868969DD-7D3B-4854-93F1-9943A2744E5C}" dt="2022-11-17T21:07:55.734" v="4322" actId="404"/>
          <ac:spMkLst>
            <pc:docMk/>
            <pc:sldMk cId="961780570" sldId="292"/>
            <ac:spMk id="11" creationId="{773F0E45-1743-3FD6-FACB-57A4CF6C29AA}"/>
          </ac:spMkLst>
        </pc:spChg>
        <pc:spChg chg="del">
          <ac:chgData name="Sausage Madness" userId="55acea9a82e8fb82" providerId="LiveId" clId="{868969DD-7D3B-4854-93F1-9943A2744E5C}" dt="2022-11-17T19:50:32.289" v="3143" actId="478"/>
          <ac:spMkLst>
            <pc:docMk/>
            <pc:sldMk cId="961780570" sldId="292"/>
            <ac:spMk id="20" creationId="{EA542FC7-F2A0-0583-C62B-7E50F0D9BFA1}"/>
          </ac:spMkLst>
        </pc:spChg>
        <pc:spChg chg="del">
          <ac:chgData name="Sausage Madness" userId="55acea9a82e8fb82" providerId="LiveId" clId="{868969DD-7D3B-4854-93F1-9943A2744E5C}" dt="2022-11-17T19:50:32.289" v="3143" actId="478"/>
          <ac:spMkLst>
            <pc:docMk/>
            <pc:sldMk cId="961780570" sldId="292"/>
            <ac:spMk id="21" creationId="{1F49BAA4-9442-8690-F6D1-4584EB84296F}"/>
          </ac:spMkLst>
        </pc:spChg>
        <pc:spChg chg="del">
          <ac:chgData name="Sausage Madness" userId="55acea9a82e8fb82" providerId="LiveId" clId="{868969DD-7D3B-4854-93F1-9943A2744E5C}" dt="2022-11-17T19:50:32.289" v="3143" actId="478"/>
          <ac:spMkLst>
            <pc:docMk/>
            <pc:sldMk cId="961780570" sldId="292"/>
            <ac:spMk id="23" creationId="{80FE67E2-A353-82C0-3CC9-BC1B71331986}"/>
          </ac:spMkLst>
        </pc:spChg>
        <pc:spChg chg="mod">
          <ac:chgData name="Sausage Madness" userId="55acea9a82e8fb82" providerId="LiveId" clId="{868969DD-7D3B-4854-93F1-9943A2744E5C}" dt="2022-11-17T21:05:22.248" v="4312"/>
          <ac:spMkLst>
            <pc:docMk/>
            <pc:sldMk cId="961780570" sldId="292"/>
            <ac:spMk id="24" creationId="{4A4EFB0B-EDB6-4E5D-BD82-B6F5A96E2590}"/>
          </ac:spMkLst>
        </pc:spChg>
        <pc:spChg chg="del">
          <ac:chgData name="Sausage Madness" userId="55acea9a82e8fb82" providerId="LiveId" clId="{868969DD-7D3B-4854-93F1-9943A2744E5C}" dt="2022-11-17T19:50:32.289" v="3143" actId="478"/>
          <ac:spMkLst>
            <pc:docMk/>
            <pc:sldMk cId="961780570" sldId="292"/>
            <ac:spMk id="26" creationId="{7E618BDC-C66C-4147-EDF3-4694B9B18C17}"/>
          </ac:spMkLst>
        </pc:spChg>
        <pc:spChg chg="del">
          <ac:chgData name="Sausage Madness" userId="55acea9a82e8fb82" providerId="LiveId" clId="{868969DD-7D3B-4854-93F1-9943A2744E5C}" dt="2022-11-17T19:50:32.289" v="3143" actId="478"/>
          <ac:spMkLst>
            <pc:docMk/>
            <pc:sldMk cId="961780570" sldId="292"/>
            <ac:spMk id="27" creationId="{E68733DB-31C0-6772-AFC1-A8EC09C4CB6D}"/>
          </ac:spMkLst>
        </pc:spChg>
        <pc:spChg chg="del">
          <ac:chgData name="Sausage Madness" userId="55acea9a82e8fb82" providerId="LiveId" clId="{868969DD-7D3B-4854-93F1-9943A2744E5C}" dt="2022-11-17T19:50:32.289" v="3143" actId="478"/>
          <ac:spMkLst>
            <pc:docMk/>
            <pc:sldMk cId="961780570" sldId="292"/>
            <ac:spMk id="28" creationId="{5019F50B-CA60-AF09-1CCB-A8EE33D04775}"/>
          </ac:spMkLst>
        </pc:spChg>
        <pc:spChg chg="del">
          <ac:chgData name="Sausage Madness" userId="55acea9a82e8fb82" providerId="LiveId" clId="{868969DD-7D3B-4854-93F1-9943A2744E5C}" dt="2022-11-17T19:50:32.289" v="3143" actId="478"/>
          <ac:spMkLst>
            <pc:docMk/>
            <pc:sldMk cId="961780570" sldId="292"/>
            <ac:spMk id="29" creationId="{A811BC79-0AEA-5080-1E55-35DEDFF7ED22}"/>
          </ac:spMkLst>
        </pc:spChg>
        <pc:spChg chg="del">
          <ac:chgData name="Sausage Madness" userId="55acea9a82e8fb82" providerId="LiveId" clId="{868969DD-7D3B-4854-93F1-9943A2744E5C}" dt="2022-11-17T19:50:32.289" v="3143" actId="478"/>
          <ac:spMkLst>
            <pc:docMk/>
            <pc:sldMk cId="961780570" sldId="292"/>
            <ac:spMk id="30" creationId="{AC5AD155-7813-AE94-9289-052F7E8C21A7}"/>
          </ac:spMkLst>
        </pc:spChg>
        <pc:spChg chg="add mod">
          <ac:chgData name="Sausage Madness" userId="55acea9a82e8fb82" providerId="LiveId" clId="{868969DD-7D3B-4854-93F1-9943A2744E5C}" dt="2022-11-17T19:58:02.624" v="3260" actId="20577"/>
          <ac:spMkLst>
            <pc:docMk/>
            <pc:sldMk cId="961780570" sldId="292"/>
            <ac:spMk id="40" creationId="{EDD74E11-102D-D861-548F-4BF524249DD3}"/>
          </ac:spMkLst>
        </pc:spChg>
        <pc:spChg chg="del">
          <ac:chgData name="Sausage Madness" userId="55acea9a82e8fb82" providerId="LiveId" clId="{868969DD-7D3B-4854-93F1-9943A2744E5C}" dt="2022-11-17T19:50:32.289" v="3143" actId="478"/>
          <ac:spMkLst>
            <pc:docMk/>
            <pc:sldMk cId="961780570" sldId="292"/>
            <ac:spMk id="42" creationId="{AC55B412-D2DA-429C-E081-F61B303B015A}"/>
          </ac:spMkLst>
        </pc:spChg>
        <pc:spChg chg="mod">
          <ac:chgData name="Sausage Madness" userId="55acea9a82e8fb82" providerId="LiveId" clId="{868969DD-7D3B-4854-93F1-9943A2744E5C}" dt="2022-11-17T21:10:03.595" v="4378"/>
          <ac:spMkLst>
            <pc:docMk/>
            <pc:sldMk cId="961780570" sldId="292"/>
            <ac:spMk id="43" creationId="{49E5435E-DE0A-40F6-A3B9-79B476E7F639}"/>
          </ac:spMkLst>
        </pc:spChg>
        <pc:spChg chg="del">
          <ac:chgData name="Sausage Madness" userId="55acea9a82e8fb82" providerId="LiveId" clId="{868969DD-7D3B-4854-93F1-9943A2744E5C}" dt="2022-11-17T19:50:32.289" v="3143" actId="478"/>
          <ac:spMkLst>
            <pc:docMk/>
            <pc:sldMk cId="961780570" sldId="292"/>
            <ac:spMk id="44" creationId="{62483D47-1EF7-91C4-B707-AFB8898BE79D}"/>
          </ac:spMkLst>
        </pc:spChg>
        <pc:spChg chg="add mod">
          <ac:chgData name="Sausage Madness" userId="55acea9a82e8fb82" providerId="LiveId" clId="{868969DD-7D3B-4854-93F1-9943A2744E5C}" dt="2022-11-17T19:57:27.275" v="3253" actId="1076"/>
          <ac:spMkLst>
            <pc:docMk/>
            <pc:sldMk cId="961780570" sldId="292"/>
            <ac:spMk id="47" creationId="{B02AC5A6-C475-715D-84BE-050B8CA7E999}"/>
          </ac:spMkLst>
        </pc:spChg>
        <pc:spChg chg="del">
          <ac:chgData name="Sausage Madness" userId="55acea9a82e8fb82" providerId="LiveId" clId="{868969DD-7D3B-4854-93F1-9943A2744E5C}" dt="2022-11-17T19:50:32.289" v="3143" actId="478"/>
          <ac:spMkLst>
            <pc:docMk/>
            <pc:sldMk cId="961780570" sldId="292"/>
            <ac:spMk id="48" creationId="{CD9DEEE8-20AE-C951-3C46-877C9EB2887B}"/>
          </ac:spMkLst>
        </pc:spChg>
        <pc:spChg chg="del">
          <ac:chgData name="Sausage Madness" userId="55acea9a82e8fb82" providerId="LiveId" clId="{868969DD-7D3B-4854-93F1-9943A2744E5C}" dt="2022-11-17T19:50:32.289" v="3143" actId="478"/>
          <ac:spMkLst>
            <pc:docMk/>
            <pc:sldMk cId="961780570" sldId="292"/>
            <ac:spMk id="49" creationId="{6D0EBAFB-B9AB-210D-5E5C-28502AC59EF4}"/>
          </ac:spMkLst>
        </pc:spChg>
        <pc:spChg chg="mod">
          <ac:chgData name="Sausage Madness" userId="55acea9a82e8fb82" providerId="LiveId" clId="{868969DD-7D3B-4854-93F1-9943A2744E5C}" dt="2022-11-17T20:07:31.916" v="3416" actId="1076"/>
          <ac:spMkLst>
            <pc:docMk/>
            <pc:sldMk cId="961780570" sldId="292"/>
            <ac:spMk id="53" creationId="{24046B9E-C52D-4466-AE77-E724F5B083A6}"/>
          </ac:spMkLst>
        </pc:spChg>
        <pc:spChg chg="add mod">
          <ac:chgData name="Sausage Madness" userId="55acea9a82e8fb82" providerId="LiveId" clId="{868969DD-7D3B-4854-93F1-9943A2744E5C}" dt="2022-11-17T20:00:10.689" v="3291" actId="1076"/>
          <ac:spMkLst>
            <pc:docMk/>
            <pc:sldMk cId="961780570" sldId="292"/>
            <ac:spMk id="55" creationId="{D15BEC96-7C74-AB4C-FA1E-417B3305CC1F}"/>
          </ac:spMkLst>
        </pc:spChg>
        <pc:spChg chg="del">
          <ac:chgData name="Sausage Madness" userId="55acea9a82e8fb82" providerId="LiveId" clId="{868969DD-7D3B-4854-93F1-9943A2744E5C}" dt="2022-11-17T19:50:32.289" v="3143" actId="478"/>
          <ac:spMkLst>
            <pc:docMk/>
            <pc:sldMk cId="961780570" sldId="292"/>
            <ac:spMk id="56" creationId="{2A2B06B6-6035-BD9C-78C5-0397B5931DF6}"/>
          </ac:spMkLst>
        </pc:spChg>
        <pc:spChg chg="add mod">
          <ac:chgData name="Sausage Madness" userId="55acea9a82e8fb82" providerId="LiveId" clId="{868969DD-7D3B-4854-93F1-9943A2744E5C}" dt="2022-11-17T20:00:14.204" v="3292" actId="1076"/>
          <ac:spMkLst>
            <pc:docMk/>
            <pc:sldMk cId="961780570" sldId="292"/>
            <ac:spMk id="57" creationId="{F009AF5F-5EED-B1DE-DE3E-F23010F689D7}"/>
          </ac:spMkLst>
        </pc:spChg>
        <pc:spChg chg="del">
          <ac:chgData name="Sausage Madness" userId="55acea9a82e8fb82" providerId="LiveId" clId="{868969DD-7D3B-4854-93F1-9943A2744E5C}" dt="2022-11-17T19:50:32.289" v="3143" actId="478"/>
          <ac:spMkLst>
            <pc:docMk/>
            <pc:sldMk cId="961780570" sldId="292"/>
            <ac:spMk id="67" creationId="{F29DE334-8009-369B-98B7-DD4528FC2A1B}"/>
          </ac:spMkLst>
        </pc:spChg>
        <pc:spChg chg="del">
          <ac:chgData name="Sausage Madness" userId="55acea9a82e8fb82" providerId="LiveId" clId="{868969DD-7D3B-4854-93F1-9943A2744E5C}" dt="2022-11-17T19:50:32.289" v="3143" actId="478"/>
          <ac:spMkLst>
            <pc:docMk/>
            <pc:sldMk cId="961780570" sldId="292"/>
            <ac:spMk id="68" creationId="{6ECA19B1-8525-9D08-B1AC-0CA9528A85F7}"/>
          </ac:spMkLst>
        </pc:spChg>
        <pc:spChg chg="del">
          <ac:chgData name="Sausage Madness" userId="55acea9a82e8fb82" providerId="LiveId" clId="{868969DD-7D3B-4854-93F1-9943A2744E5C}" dt="2022-11-17T19:50:32.289" v="3143" actId="478"/>
          <ac:spMkLst>
            <pc:docMk/>
            <pc:sldMk cId="961780570" sldId="292"/>
            <ac:spMk id="69" creationId="{528C2E2D-33CB-ABEC-8B75-5CFB3466BCFA}"/>
          </ac:spMkLst>
        </pc:spChg>
        <pc:grpChg chg="del">
          <ac:chgData name="Sausage Madness" userId="55acea9a82e8fb82" providerId="LiveId" clId="{868969DD-7D3B-4854-93F1-9943A2744E5C}" dt="2022-11-17T19:50:34.155" v="3144" actId="478"/>
          <ac:grpSpMkLst>
            <pc:docMk/>
            <pc:sldMk cId="961780570" sldId="292"/>
            <ac:grpSpMk id="125" creationId="{2E31CEC1-7CF0-02CB-9DE9-63BC8D920F4F}"/>
          </ac:grpSpMkLst>
        </pc:grpChg>
        <pc:cxnChg chg="add del mod">
          <ac:chgData name="Sausage Madness" userId="55acea9a82e8fb82" providerId="LiveId" clId="{868969DD-7D3B-4854-93F1-9943A2744E5C}" dt="2022-11-17T19:53:56.832" v="3174" actId="478"/>
          <ac:cxnSpMkLst>
            <pc:docMk/>
            <pc:sldMk cId="961780570" sldId="292"/>
            <ac:cxnSpMk id="6" creationId="{9C7A5075-5AAB-2A28-DEB9-3315F8AECE20}"/>
          </ac:cxnSpMkLst>
        </pc:cxnChg>
        <pc:cxnChg chg="add del mod">
          <ac:chgData name="Sausage Madness" userId="55acea9a82e8fb82" providerId="LiveId" clId="{868969DD-7D3B-4854-93F1-9943A2744E5C}" dt="2022-11-17T20:06:59.275" v="3399" actId="478"/>
          <ac:cxnSpMkLst>
            <pc:docMk/>
            <pc:sldMk cId="961780570" sldId="292"/>
            <ac:cxnSpMk id="7" creationId="{CD5B6737-C4B4-628E-FC22-AF661DCFCDB8}"/>
          </ac:cxnSpMkLst>
        </pc:cxnChg>
        <pc:cxnChg chg="add del mod">
          <ac:chgData name="Sausage Madness" userId="55acea9a82e8fb82" providerId="LiveId" clId="{868969DD-7D3B-4854-93F1-9943A2744E5C}" dt="2022-11-17T19:54:01.944" v="3176" actId="478"/>
          <ac:cxnSpMkLst>
            <pc:docMk/>
            <pc:sldMk cId="961780570" sldId="292"/>
            <ac:cxnSpMk id="8" creationId="{A3B0075D-82A0-471C-8EFA-5D7B7F8BB844}"/>
          </ac:cxnSpMkLst>
        </pc:cxnChg>
        <pc:cxnChg chg="add del mod">
          <ac:chgData name="Sausage Madness" userId="55acea9a82e8fb82" providerId="LiveId" clId="{868969DD-7D3B-4854-93F1-9943A2744E5C}" dt="2022-11-17T20:06:59.275" v="3399" actId="478"/>
          <ac:cxnSpMkLst>
            <pc:docMk/>
            <pc:sldMk cId="961780570" sldId="292"/>
            <ac:cxnSpMk id="9" creationId="{9C97B255-F2D5-0C79-16A9-9C2A4B3CB400}"/>
          </ac:cxnSpMkLst>
        </pc:cxnChg>
        <pc:cxnChg chg="add del mod">
          <ac:chgData name="Sausage Madness" userId="55acea9a82e8fb82" providerId="LiveId" clId="{868969DD-7D3B-4854-93F1-9943A2744E5C}" dt="2022-11-17T20:06:59.275" v="3399" actId="478"/>
          <ac:cxnSpMkLst>
            <pc:docMk/>
            <pc:sldMk cId="961780570" sldId="292"/>
            <ac:cxnSpMk id="10" creationId="{51819404-FF6B-E312-4E85-9F100B042684}"/>
          </ac:cxnSpMkLst>
        </pc:cxnChg>
        <pc:cxnChg chg="add mod">
          <ac:chgData name="Sausage Madness" userId="55acea9a82e8fb82" providerId="LiveId" clId="{868969DD-7D3B-4854-93F1-9943A2744E5C}" dt="2022-11-17T19:59:19.142" v="3273" actId="1076"/>
          <ac:cxnSpMkLst>
            <pc:docMk/>
            <pc:sldMk cId="961780570" sldId="292"/>
            <ac:cxnSpMk id="18" creationId="{CC568FC0-62E3-6918-A8ED-131031A2BB12}"/>
          </ac:cxnSpMkLst>
        </pc:cxnChg>
        <pc:cxnChg chg="add mod">
          <ac:chgData name="Sausage Madness" userId="55acea9a82e8fb82" providerId="LiveId" clId="{868969DD-7D3B-4854-93F1-9943A2744E5C}" dt="2022-11-17T19:59:19.142" v="3273" actId="1076"/>
          <ac:cxnSpMkLst>
            <pc:docMk/>
            <pc:sldMk cId="961780570" sldId="292"/>
            <ac:cxnSpMk id="22" creationId="{15D6D291-D5DE-4E1F-85A4-E7ACA129A796}"/>
          </ac:cxnSpMkLst>
        </pc:cxnChg>
        <pc:cxnChg chg="del mod">
          <ac:chgData name="Sausage Madness" userId="55acea9a82e8fb82" providerId="LiveId" clId="{868969DD-7D3B-4854-93F1-9943A2744E5C}" dt="2022-11-17T19:50:32.289" v="3143" actId="478"/>
          <ac:cxnSpMkLst>
            <pc:docMk/>
            <pc:sldMk cId="961780570" sldId="292"/>
            <ac:cxnSpMk id="46" creationId="{CD12DECD-6D3B-70FA-478E-71B0AC967DD9}"/>
          </ac:cxnSpMkLst>
        </pc:cxnChg>
        <pc:cxnChg chg="add mod">
          <ac:chgData name="Sausage Madness" userId="55acea9a82e8fb82" providerId="LiveId" clId="{868969DD-7D3B-4854-93F1-9943A2744E5C}" dt="2022-11-17T20:07:13.453" v="3402" actId="14100"/>
          <ac:cxnSpMkLst>
            <pc:docMk/>
            <pc:sldMk cId="961780570" sldId="292"/>
            <ac:cxnSpMk id="62" creationId="{B3C601BA-4EBC-EE7A-E29F-94AFE0AED1FE}"/>
          </ac:cxnSpMkLst>
        </pc:cxnChg>
        <pc:cxnChg chg="del mod">
          <ac:chgData name="Sausage Madness" userId="55acea9a82e8fb82" providerId="LiveId" clId="{868969DD-7D3B-4854-93F1-9943A2744E5C}" dt="2022-11-17T19:50:32.289" v="3143" actId="478"/>
          <ac:cxnSpMkLst>
            <pc:docMk/>
            <pc:sldMk cId="961780570" sldId="292"/>
            <ac:cxnSpMk id="64" creationId="{C0C646B1-F8BC-E781-6351-D7955D8732D8}"/>
          </ac:cxnSpMkLst>
        </pc:cxnChg>
        <pc:cxnChg chg="del mod">
          <ac:chgData name="Sausage Madness" userId="55acea9a82e8fb82" providerId="LiveId" clId="{868969DD-7D3B-4854-93F1-9943A2744E5C}" dt="2022-11-17T19:50:32.289" v="3143" actId="478"/>
          <ac:cxnSpMkLst>
            <pc:docMk/>
            <pc:sldMk cId="961780570" sldId="292"/>
            <ac:cxnSpMk id="66" creationId="{FA25D8AD-41E2-8698-29C7-A48ECC330821}"/>
          </ac:cxnSpMkLst>
        </pc:cxnChg>
        <pc:cxnChg chg="del mod">
          <ac:chgData name="Sausage Madness" userId="55acea9a82e8fb82" providerId="LiveId" clId="{868969DD-7D3B-4854-93F1-9943A2744E5C}" dt="2022-11-17T19:50:32.289" v="3143" actId="478"/>
          <ac:cxnSpMkLst>
            <pc:docMk/>
            <pc:sldMk cId="961780570" sldId="292"/>
            <ac:cxnSpMk id="70" creationId="{568AC2A9-4411-0CD7-7153-872BB08880D5}"/>
          </ac:cxnSpMkLst>
        </pc:cxnChg>
        <pc:cxnChg chg="del mod">
          <ac:chgData name="Sausage Madness" userId="55acea9a82e8fb82" providerId="LiveId" clId="{868969DD-7D3B-4854-93F1-9943A2744E5C}" dt="2022-11-17T19:50:32.289" v="3143" actId="478"/>
          <ac:cxnSpMkLst>
            <pc:docMk/>
            <pc:sldMk cId="961780570" sldId="292"/>
            <ac:cxnSpMk id="71" creationId="{9989D29B-6A8E-8887-F735-A026DCFCC5D2}"/>
          </ac:cxnSpMkLst>
        </pc:cxnChg>
        <pc:cxnChg chg="mod">
          <ac:chgData name="Sausage Madness" userId="55acea9a82e8fb82" providerId="LiveId" clId="{868969DD-7D3B-4854-93F1-9943A2744E5C}" dt="2022-11-17T19:50:34.155" v="3144" actId="478"/>
          <ac:cxnSpMkLst>
            <pc:docMk/>
            <pc:sldMk cId="961780570" sldId="292"/>
            <ac:cxnSpMk id="85" creationId="{115BF6C2-F068-DBD6-53A6-CF7FCD2BB2F3}"/>
          </ac:cxnSpMkLst>
        </pc:cxnChg>
        <pc:cxnChg chg="mod">
          <ac:chgData name="Sausage Madness" userId="55acea9a82e8fb82" providerId="LiveId" clId="{868969DD-7D3B-4854-93F1-9943A2744E5C}" dt="2022-11-17T19:50:34.155" v="3144" actId="478"/>
          <ac:cxnSpMkLst>
            <pc:docMk/>
            <pc:sldMk cId="961780570" sldId="292"/>
            <ac:cxnSpMk id="86" creationId="{54277321-DF98-6553-0BB6-04EAE6F09EE6}"/>
          </ac:cxnSpMkLst>
        </pc:cxnChg>
        <pc:cxnChg chg="del">
          <ac:chgData name="Sausage Madness" userId="55acea9a82e8fb82" providerId="LiveId" clId="{868969DD-7D3B-4854-93F1-9943A2744E5C}" dt="2022-11-17T19:50:32.289" v="3143" actId="478"/>
          <ac:cxnSpMkLst>
            <pc:docMk/>
            <pc:sldMk cId="961780570" sldId="292"/>
            <ac:cxnSpMk id="109" creationId="{93494A56-6844-AB65-63B5-145CD34CD59A}"/>
          </ac:cxnSpMkLst>
        </pc:cxnChg>
      </pc:sldChg>
      <pc:sldChg chg="modSp add mod modAnim">
        <pc:chgData name="Sausage Madness" userId="55acea9a82e8fb82" providerId="LiveId" clId="{868969DD-7D3B-4854-93F1-9943A2744E5C}" dt="2022-11-17T20:51:58.910" v="4047"/>
        <pc:sldMkLst>
          <pc:docMk/>
          <pc:sldMk cId="213924873" sldId="293"/>
        </pc:sldMkLst>
        <pc:spChg chg="mod">
          <ac:chgData name="Sausage Madness" userId="55acea9a82e8fb82" providerId="LiveId" clId="{868969DD-7D3B-4854-93F1-9943A2744E5C}" dt="2022-11-17T20:11:02.323" v="3531" actId="14100"/>
          <ac:spMkLst>
            <pc:docMk/>
            <pc:sldMk cId="213924873" sldId="293"/>
            <ac:spMk id="6" creationId="{2EEEFBA2-D2C5-483D-A977-8998D1677BEF}"/>
          </ac:spMkLst>
        </pc:spChg>
      </pc:sldChg>
      <pc:sldChg chg="modSp add mod modAnim">
        <pc:chgData name="Sausage Madness" userId="55acea9a82e8fb82" providerId="LiveId" clId="{868969DD-7D3B-4854-93F1-9943A2744E5C}" dt="2022-11-17T20:51:55.909" v="4046"/>
        <pc:sldMkLst>
          <pc:docMk/>
          <pc:sldMk cId="928388289" sldId="294"/>
        </pc:sldMkLst>
        <pc:spChg chg="mod">
          <ac:chgData name="Sausage Madness" userId="55acea9a82e8fb82" providerId="LiveId" clId="{868969DD-7D3B-4854-93F1-9943A2744E5C}" dt="2022-11-17T20:11:18.342" v="3534" actId="1076"/>
          <ac:spMkLst>
            <pc:docMk/>
            <pc:sldMk cId="928388289" sldId="294"/>
            <ac:spMk id="6" creationId="{2EEEFBA2-D2C5-483D-A977-8998D1677BEF}"/>
          </ac:spMkLst>
        </pc:spChg>
      </pc:sldChg>
      <pc:sldChg chg="modSp add mod modAnim">
        <pc:chgData name="Sausage Madness" userId="55acea9a82e8fb82" providerId="LiveId" clId="{868969DD-7D3B-4854-93F1-9943A2744E5C}" dt="2022-11-17T20:51:51.799" v="4045"/>
        <pc:sldMkLst>
          <pc:docMk/>
          <pc:sldMk cId="3071478520" sldId="295"/>
        </pc:sldMkLst>
        <pc:spChg chg="mod">
          <ac:chgData name="Sausage Madness" userId="55acea9a82e8fb82" providerId="LiveId" clId="{868969DD-7D3B-4854-93F1-9943A2744E5C}" dt="2022-11-17T20:08:38.658" v="3502" actId="404"/>
          <ac:spMkLst>
            <pc:docMk/>
            <pc:sldMk cId="3071478520" sldId="295"/>
            <ac:spMk id="6" creationId="{2EEEFBA2-D2C5-483D-A977-8998D1677BEF}"/>
          </ac:spMkLst>
        </pc:spChg>
      </pc:sldChg>
      <pc:sldChg chg="modSp add mod modAnim">
        <pc:chgData name="Sausage Madness" userId="55acea9a82e8fb82" providerId="LiveId" clId="{868969DD-7D3B-4854-93F1-9943A2744E5C}" dt="2022-11-17T21:08:19.639" v="4330" actId="14100"/>
        <pc:sldMkLst>
          <pc:docMk/>
          <pc:sldMk cId="359797168" sldId="296"/>
        </pc:sldMkLst>
        <pc:spChg chg="mod">
          <ac:chgData name="Sausage Madness" userId="55acea9a82e8fb82" providerId="LiveId" clId="{868969DD-7D3B-4854-93F1-9943A2744E5C}" dt="2022-11-17T21:08:19.639" v="4330" actId="14100"/>
          <ac:spMkLst>
            <pc:docMk/>
            <pc:sldMk cId="359797168" sldId="296"/>
            <ac:spMk id="6" creationId="{2EEEFBA2-D2C5-483D-A977-8998D1677BEF}"/>
          </ac:spMkLst>
        </pc:spChg>
      </pc:sldChg>
      <pc:sldChg chg="addSp delSp modSp add mod ord modClrScheme modAnim chgLayout modNotesTx">
        <pc:chgData name="Sausage Madness" userId="55acea9a82e8fb82" providerId="LiveId" clId="{868969DD-7D3B-4854-93F1-9943A2744E5C}" dt="2022-11-17T21:36:24.637" v="5228" actId="20577"/>
        <pc:sldMkLst>
          <pc:docMk/>
          <pc:sldMk cId="3540251055" sldId="297"/>
        </pc:sldMkLst>
        <pc:spChg chg="mod ord">
          <ac:chgData name="Sausage Madness" userId="55acea9a82e8fb82" providerId="LiveId" clId="{868969DD-7D3B-4854-93F1-9943A2744E5C}" dt="2022-11-17T21:05:30.902" v="4314"/>
          <ac:spMkLst>
            <pc:docMk/>
            <pc:sldMk cId="3540251055" sldId="297"/>
            <ac:spMk id="3" creationId="{BFD96604-7FB5-4F50-A96E-4386473A5A95}"/>
          </ac:spMkLst>
        </pc:spChg>
        <pc:spChg chg="mod ord">
          <ac:chgData name="Sausage Madness" userId="55acea9a82e8fb82" providerId="LiveId" clId="{868969DD-7D3B-4854-93F1-9943A2744E5C}" dt="2022-11-17T20:16:37.924" v="3577" actId="700"/>
          <ac:spMkLst>
            <pc:docMk/>
            <pc:sldMk cId="3540251055" sldId="297"/>
            <ac:spMk id="4" creationId="{476D13EE-70A1-4778-AF2D-A9A1C2D82736}"/>
          </ac:spMkLst>
        </pc:spChg>
        <pc:spChg chg="add del mod">
          <ac:chgData name="Sausage Madness" userId="55acea9a82e8fb82" providerId="LiveId" clId="{868969DD-7D3B-4854-93F1-9943A2744E5C}" dt="2022-11-17T20:16:17.843" v="3570" actId="478"/>
          <ac:spMkLst>
            <pc:docMk/>
            <pc:sldMk cId="3540251055" sldId="297"/>
            <ac:spMk id="5" creationId="{5D9582CD-EAD6-1D9A-6686-74C4B148A96B}"/>
          </ac:spMkLst>
        </pc:spChg>
        <pc:spChg chg="add del mod">
          <ac:chgData name="Sausage Madness" userId="55acea9a82e8fb82" providerId="LiveId" clId="{868969DD-7D3B-4854-93F1-9943A2744E5C}" dt="2022-11-17T20:16:11.655" v="3567" actId="478"/>
          <ac:spMkLst>
            <pc:docMk/>
            <pc:sldMk cId="3540251055" sldId="297"/>
            <ac:spMk id="7" creationId="{E9363A55-9B23-CE41-E734-48CE8F985255}"/>
          </ac:spMkLst>
        </pc:spChg>
        <pc:spChg chg="add del mod">
          <ac:chgData name="Sausage Madness" userId="55acea9a82e8fb82" providerId="LiveId" clId="{868969DD-7D3B-4854-93F1-9943A2744E5C}" dt="2022-11-17T20:16:24.768" v="3575" actId="478"/>
          <ac:spMkLst>
            <pc:docMk/>
            <pc:sldMk cId="3540251055" sldId="297"/>
            <ac:spMk id="9" creationId="{C01EBB11-93E9-DE6A-EC4C-32966E33BA30}"/>
          </ac:spMkLst>
        </pc:spChg>
        <pc:spChg chg="del">
          <ac:chgData name="Sausage Madness" userId="55acea9a82e8fb82" providerId="LiveId" clId="{868969DD-7D3B-4854-93F1-9943A2744E5C}" dt="2022-11-17T20:16:05.472" v="3564" actId="478"/>
          <ac:spMkLst>
            <pc:docMk/>
            <pc:sldMk cId="3540251055" sldId="297"/>
            <ac:spMk id="10" creationId="{404E50C1-D232-1706-C68A-7ADFF77B8A1E}"/>
          </ac:spMkLst>
        </pc:spChg>
        <pc:spChg chg="add del mod">
          <ac:chgData name="Sausage Madness" userId="55acea9a82e8fb82" providerId="LiveId" clId="{868969DD-7D3B-4854-93F1-9943A2744E5C}" dt="2022-11-17T20:16:10.381" v="3566" actId="478"/>
          <ac:spMkLst>
            <pc:docMk/>
            <pc:sldMk cId="3540251055" sldId="297"/>
            <ac:spMk id="12" creationId="{DE00150C-C1A7-17DF-E9B6-3F115C359EE8}"/>
          </ac:spMkLst>
        </pc:spChg>
        <pc:spChg chg="add del mod">
          <ac:chgData name="Sausage Madness" userId="55acea9a82e8fb82" providerId="LiveId" clId="{868969DD-7D3B-4854-93F1-9943A2744E5C}" dt="2022-11-17T20:16:14.989" v="3569" actId="478"/>
          <ac:spMkLst>
            <pc:docMk/>
            <pc:sldMk cId="3540251055" sldId="297"/>
            <ac:spMk id="14" creationId="{D72E7B33-F511-F4E8-A360-F7EB4B805C48}"/>
          </ac:spMkLst>
        </pc:spChg>
        <pc:spChg chg="del">
          <ac:chgData name="Sausage Madness" userId="55acea9a82e8fb82" providerId="LiveId" clId="{868969DD-7D3B-4854-93F1-9943A2744E5C}" dt="2022-11-17T20:16:05.472" v="3564" actId="478"/>
          <ac:spMkLst>
            <pc:docMk/>
            <pc:sldMk cId="3540251055" sldId="297"/>
            <ac:spMk id="16" creationId="{319B9FFB-0977-4525-8A44-982CB03E8F34}"/>
          </ac:spMkLst>
        </pc:spChg>
        <pc:spChg chg="del">
          <ac:chgData name="Sausage Madness" userId="55acea9a82e8fb82" providerId="LiveId" clId="{868969DD-7D3B-4854-93F1-9943A2744E5C}" dt="2022-11-17T20:16:05.472" v="3564" actId="478"/>
          <ac:spMkLst>
            <pc:docMk/>
            <pc:sldMk cId="3540251055" sldId="297"/>
            <ac:spMk id="17" creationId="{B82F7667-6964-4684-A3BD-F37CCB6F57B7}"/>
          </ac:spMkLst>
        </pc:spChg>
        <pc:spChg chg="add del mod">
          <ac:chgData name="Sausage Madness" userId="55acea9a82e8fb82" providerId="LiveId" clId="{868969DD-7D3B-4854-93F1-9943A2744E5C}" dt="2022-11-17T20:16:20.507" v="3572" actId="478"/>
          <ac:spMkLst>
            <pc:docMk/>
            <pc:sldMk cId="3540251055" sldId="297"/>
            <ac:spMk id="18" creationId="{AC0FF423-6E20-50EC-DF0A-94FE9685E552}"/>
          </ac:spMkLst>
        </pc:spChg>
        <pc:spChg chg="mod ord">
          <ac:chgData name="Sausage Madness" userId="55acea9a82e8fb82" providerId="LiveId" clId="{868969DD-7D3B-4854-93F1-9943A2744E5C}" dt="2022-11-17T21:10:11.762" v="4380"/>
          <ac:spMkLst>
            <pc:docMk/>
            <pc:sldMk cId="3540251055" sldId="297"/>
            <ac:spMk id="19" creationId="{4F174361-981D-49E5-B0D5-8F14C3C47FC8}"/>
          </ac:spMkLst>
        </pc:spChg>
        <pc:spChg chg="del">
          <ac:chgData name="Sausage Madness" userId="55acea9a82e8fb82" providerId="LiveId" clId="{868969DD-7D3B-4854-93F1-9943A2744E5C}" dt="2022-11-17T20:16:05.472" v="3564" actId="478"/>
          <ac:spMkLst>
            <pc:docMk/>
            <pc:sldMk cId="3540251055" sldId="297"/>
            <ac:spMk id="20" creationId="{A285C500-FA8C-47EB-A9D6-D73CEC78321B}"/>
          </ac:spMkLst>
        </pc:spChg>
        <pc:spChg chg="del">
          <ac:chgData name="Sausage Madness" userId="55acea9a82e8fb82" providerId="LiveId" clId="{868969DD-7D3B-4854-93F1-9943A2744E5C}" dt="2022-11-17T20:16:05.472" v="3564" actId="478"/>
          <ac:spMkLst>
            <pc:docMk/>
            <pc:sldMk cId="3540251055" sldId="297"/>
            <ac:spMk id="22" creationId="{CEFDAC96-A13C-45C8-85D9-E76C3F073DCF}"/>
          </ac:spMkLst>
        </pc:spChg>
        <pc:spChg chg="del">
          <ac:chgData name="Sausage Madness" userId="55acea9a82e8fb82" providerId="LiveId" clId="{868969DD-7D3B-4854-93F1-9943A2744E5C}" dt="2022-11-17T20:16:05.472" v="3564" actId="478"/>
          <ac:spMkLst>
            <pc:docMk/>
            <pc:sldMk cId="3540251055" sldId="297"/>
            <ac:spMk id="23" creationId="{F4EE2917-789E-49D4-B116-1CFBDB471D7A}"/>
          </ac:spMkLst>
        </pc:spChg>
        <pc:spChg chg="add del mod">
          <ac:chgData name="Sausage Madness" userId="55acea9a82e8fb82" providerId="LiveId" clId="{868969DD-7D3B-4854-93F1-9943A2744E5C}" dt="2022-11-17T20:16:22.802" v="3574" actId="478"/>
          <ac:spMkLst>
            <pc:docMk/>
            <pc:sldMk cId="3540251055" sldId="297"/>
            <ac:spMk id="24" creationId="{746B7A20-5E61-80FF-BB76-179588AE9BD5}"/>
          </ac:spMkLst>
        </pc:spChg>
        <pc:spChg chg="add del mod ord">
          <ac:chgData name="Sausage Madness" userId="55acea9a82e8fb82" providerId="LiveId" clId="{868969DD-7D3B-4854-93F1-9943A2744E5C}" dt="2022-11-17T20:16:37.924" v="3577" actId="700"/>
          <ac:spMkLst>
            <pc:docMk/>
            <pc:sldMk cId="3540251055" sldId="297"/>
            <ac:spMk id="25" creationId="{E1508E83-687C-9FA2-27B1-9CE9DD7C7E6F}"/>
          </ac:spMkLst>
        </pc:spChg>
        <pc:spChg chg="add del mod ord">
          <ac:chgData name="Sausage Madness" userId="55acea9a82e8fb82" providerId="LiveId" clId="{868969DD-7D3B-4854-93F1-9943A2744E5C}" dt="2022-11-17T20:16:37.924" v="3577" actId="700"/>
          <ac:spMkLst>
            <pc:docMk/>
            <pc:sldMk cId="3540251055" sldId="297"/>
            <ac:spMk id="26" creationId="{D4698666-6398-4F4A-C4CE-4BB1DBF203A0}"/>
          </ac:spMkLst>
        </pc:spChg>
        <pc:spChg chg="add del mod ord">
          <ac:chgData name="Sausage Madness" userId="55acea9a82e8fb82" providerId="LiveId" clId="{868969DD-7D3B-4854-93F1-9943A2744E5C}" dt="2022-11-17T20:16:37.924" v="3577" actId="700"/>
          <ac:spMkLst>
            <pc:docMk/>
            <pc:sldMk cId="3540251055" sldId="297"/>
            <ac:spMk id="27" creationId="{3F32080A-6CC7-F56E-BB41-44C8B3B5342A}"/>
          </ac:spMkLst>
        </pc:spChg>
        <pc:spChg chg="add del mod ord">
          <ac:chgData name="Sausage Madness" userId="55acea9a82e8fb82" providerId="LiveId" clId="{868969DD-7D3B-4854-93F1-9943A2744E5C}" dt="2022-11-17T20:16:37.924" v="3577" actId="700"/>
          <ac:spMkLst>
            <pc:docMk/>
            <pc:sldMk cId="3540251055" sldId="297"/>
            <ac:spMk id="28" creationId="{13094DC4-DF2D-3CF6-9FC2-C52F5A0E4BC1}"/>
          </ac:spMkLst>
        </pc:spChg>
        <pc:spChg chg="add del mod ord">
          <ac:chgData name="Sausage Madness" userId="55acea9a82e8fb82" providerId="LiveId" clId="{868969DD-7D3B-4854-93F1-9943A2744E5C}" dt="2022-11-17T20:16:37.924" v="3577" actId="700"/>
          <ac:spMkLst>
            <pc:docMk/>
            <pc:sldMk cId="3540251055" sldId="297"/>
            <ac:spMk id="29" creationId="{E8AC94A1-A160-46E8-C5BD-21D22AF0B5E8}"/>
          </ac:spMkLst>
        </pc:spChg>
        <pc:spChg chg="add del mod ord">
          <ac:chgData name="Sausage Madness" userId="55acea9a82e8fb82" providerId="LiveId" clId="{868969DD-7D3B-4854-93F1-9943A2744E5C}" dt="2022-11-17T20:16:37.924" v="3577" actId="700"/>
          <ac:spMkLst>
            <pc:docMk/>
            <pc:sldMk cId="3540251055" sldId="297"/>
            <ac:spMk id="30" creationId="{E71C1E68-CB1A-8F68-1E0B-CB6F05AFF2F3}"/>
          </ac:spMkLst>
        </pc:spChg>
        <pc:spChg chg="del">
          <ac:chgData name="Sausage Madness" userId="55acea9a82e8fb82" providerId="LiveId" clId="{868969DD-7D3B-4854-93F1-9943A2744E5C}" dt="2022-11-17T20:16:14.173" v="3568" actId="478"/>
          <ac:spMkLst>
            <pc:docMk/>
            <pc:sldMk cId="3540251055" sldId="297"/>
            <ac:spMk id="31" creationId="{926BA2DA-C2D4-4602-A901-B6642B650019}"/>
          </ac:spMkLst>
        </pc:spChg>
        <pc:spChg chg="del">
          <ac:chgData name="Sausage Madness" userId="55acea9a82e8fb82" providerId="LiveId" clId="{868969DD-7D3B-4854-93F1-9943A2744E5C}" dt="2022-11-17T20:16:09.409" v="3565" actId="478"/>
          <ac:spMkLst>
            <pc:docMk/>
            <pc:sldMk cId="3540251055" sldId="297"/>
            <ac:spMk id="32" creationId="{09D3632F-CFE2-4072-8A8C-DF1D84B0A599}"/>
          </ac:spMkLst>
        </pc:spChg>
        <pc:spChg chg="del">
          <ac:chgData name="Sausage Madness" userId="55acea9a82e8fb82" providerId="LiveId" clId="{868969DD-7D3B-4854-93F1-9943A2744E5C}" dt="2022-11-17T20:16:19.100" v="3571" actId="478"/>
          <ac:spMkLst>
            <pc:docMk/>
            <pc:sldMk cId="3540251055" sldId="297"/>
            <ac:spMk id="33" creationId="{778AC672-B3A8-4818-A2DD-4AC4E09C211F}"/>
          </ac:spMkLst>
        </pc:spChg>
        <pc:spChg chg="del">
          <ac:chgData name="Sausage Madness" userId="55acea9a82e8fb82" providerId="LiveId" clId="{868969DD-7D3B-4854-93F1-9943A2744E5C}" dt="2022-11-17T20:16:22.203" v="3573" actId="478"/>
          <ac:spMkLst>
            <pc:docMk/>
            <pc:sldMk cId="3540251055" sldId="297"/>
            <ac:spMk id="34" creationId="{DD0E0121-9CF8-404E-ACC6-53AFD861FE0F}"/>
          </ac:spMkLst>
        </pc:spChg>
        <pc:spChg chg="add del mod ord">
          <ac:chgData name="Sausage Madness" userId="55acea9a82e8fb82" providerId="LiveId" clId="{868969DD-7D3B-4854-93F1-9943A2744E5C}" dt="2022-11-17T20:16:39.760" v="3578" actId="478"/>
          <ac:spMkLst>
            <pc:docMk/>
            <pc:sldMk cId="3540251055" sldId="297"/>
            <ac:spMk id="35" creationId="{2A54F8D1-5FE0-4114-5405-7A6E05D32BF6}"/>
          </ac:spMkLst>
        </pc:spChg>
        <pc:spChg chg="add del mod ord">
          <ac:chgData name="Sausage Madness" userId="55acea9a82e8fb82" providerId="LiveId" clId="{868969DD-7D3B-4854-93F1-9943A2744E5C}" dt="2022-11-17T20:16:40.461" v="3579" actId="478"/>
          <ac:spMkLst>
            <pc:docMk/>
            <pc:sldMk cId="3540251055" sldId="297"/>
            <ac:spMk id="36" creationId="{A9769150-F547-2E7F-050A-933086D13323}"/>
          </ac:spMkLst>
        </pc:spChg>
        <pc:spChg chg="add del mod ord">
          <ac:chgData name="Sausage Madness" userId="55acea9a82e8fb82" providerId="LiveId" clId="{868969DD-7D3B-4854-93F1-9943A2744E5C}" dt="2022-11-17T20:16:41.248" v="3580" actId="478"/>
          <ac:spMkLst>
            <pc:docMk/>
            <pc:sldMk cId="3540251055" sldId="297"/>
            <ac:spMk id="37" creationId="{8C272FE2-0E31-FE0C-B3EA-45F0C3EC7492}"/>
          </ac:spMkLst>
        </pc:spChg>
        <pc:spChg chg="add del mod ord">
          <ac:chgData name="Sausage Madness" userId="55acea9a82e8fb82" providerId="LiveId" clId="{868969DD-7D3B-4854-93F1-9943A2744E5C}" dt="2022-11-17T20:16:41.953" v="3581" actId="478"/>
          <ac:spMkLst>
            <pc:docMk/>
            <pc:sldMk cId="3540251055" sldId="297"/>
            <ac:spMk id="38" creationId="{21E789CC-C600-203F-FEF6-9F794EB3FFDE}"/>
          </ac:spMkLst>
        </pc:spChg>
        <pc:spChg chg="add del mod ord">
          <ac:chgData name="Sausage Madness" userId="55acea9a82e8fb82" providerId="LiveId" clId="{868969DD-7D3B-4854-93F1-9943A2744E5C}" dt="2022-11-17T20:16:42.677" v="3582" actId="478"/>
          <ac:spMkLst>
            <pc:docMk/>
            <pc:sldMk cId="3540251055" sldId="297"/>
            <ac:spMk id="39" creationId="{CAC481D9-8F38-3FFE-B772-0E44DFAE1083}"/>
          </ac:spMkLst>
        </pc:spChg>
        <pc:spChg chg="add del mod ord">
          <ac:chgData name="Sausage Madness" userId="55acea9a82e8fb82" providerId="LiveId" clId="{868969DD-7D3B-4854-93F1-9943A2744E5C}" dt="2022-11-17T20:16:43.299" v="3583" actId="478"/>
          <ac:spMkLst>
            <pc:docMk/>
            <pc:sldMk cId="3540251055" sldId="297"/>
            <ac:spMk id="40" creationId="{6A4F535C-7261-962C-0565-505472D4885F}"/>
          </ac:spMkLst>
        </pc:spChg>
        <pc:spChg chg="add mod">
          <ac:chgData name="Sausage Madness" userId="55acea9a82e8fb82" providerId="LiveId" clId="{868969DD-7D3B-4854-93F1-9943A2744E5C}" dt="2022-11-17T20:50:00.453" v="4024" actId="207"/>
          <ac:spMkLst>
            <pc:docMk/>
            <pc:sldMk cId="3540251055" sldId="297"/>
            <ac:spMk id="57" creationId="{12E5EA7F-1A79-D74A-2980-E5B2B42C344D}"/>
          </ac:spMkLst>
        </pc:spChg>
        <pc:spChg chg="add mod">
          <ac:chgData name="Sausage Madness" userId="55acea9a82e8fb82" providerId="LiveId" clId="{868969DD-7D3B-4854-93F1-9943A2744E5C}" dt="2022-11-17T20:50:00.453" v="4024" actId="207"/>
          <ac:spMkLst>
            <pc:docMk/>
            <pc:sldMk cId="3540251055" sldId="297"/>
            <ac:spMk id="58" creationId="{E82C9EBA-1325-527E-F256-CE1C82B1ED3A}"/>
          </ac:spMkLst>
        </pc:spChg>
        <pc:spChg chg="add mod">
          <ac:chgData name="Sausage Madness" userId="55acea9a82e8fb82" providerId="LiveId" clId="{868969DD-7D3B-4854-93F1-9943A2744E5C}" dt="2022-11-17T20:50:00.453" v="4024" actId="207"/>
          <ac:spMkLst>
            <pc:docMk/>
            <pc:sldMk cId="3540251055" sldId="297"/>
            <ac:spMk id="59" creationId="{E1D945F9-606A-7B56-18F1-9A3B839B4FD8}"/>
          </ac:spMkLst>
        </pc:spChg>
        <pc:spChg chg="add mod">
          <ac:chgData name="Sausage Madness" userId="55acea9a82e8fb82" providerId="LiveId" clId="{868969DD-7D3B-4854-93F1-9943A2744E5C}" dt="2022-11-17T20:50:00.453" v="4024" actId="207"/>
          <ac:spMkLst>
            <pc:docMk/>
            <pc:sldMk cId="3540251055" sldId="297"/>
            <ac:spMk id="60" creationId="{B3C7D45F-0B2A-8532-0372-7AE76823668B}"/>
          </ac:spMkLst>
        </pc:spChg>
        <pc:spChg chg="add mod">
          <ac:chgData name="Sausage Madness" userId="55acea9a82e8fb82" providerId="LiveId" clId="{868969DD-7D3B-4854-93F1-9943A2744E5C}" dt="2022-11-17T20:47:28.813" v="3976" actId="1076"/>
          <ac:spMkLst>
            <pc:docMk/>
            <pc:sldMk cId="3540251055" sldId="297"/>
            <ac:spMk id="61" creationId="{488574F0-F7EA-8556-15D9-8C26D88E55CC}"/>
          </ac:spMkLst>
        </pc:spChg>
        <pc:spChg chg="add mod">
          <ac:chgData name="Sausage Madness" userId="55acea9a82e8fb82" providerId="LiveId" clId="{868969DD-7D3B-4854-93F1-9943A2744E5C}" dt="2022-11-17T20:47:40.413" v="3985" actId="1076"/>
          <ac:spMkLst>
            <pc:docMk/>
            <pc:sldMk cId="3540251055" sldId="297"/>
            <ac:spMk id="62" creationId="{E05472FB-FBAF-8525-708A-2B12F1337507}"/>
          </ac:spMkLst>
        </pc:spChg>
        <pc:spChg chg="add mod">
          <ac:chgData name="Sausage Madness" userId="55acea9a82e8fb82" providerId="LiveId" clId="{868969DD-7D3B-4854-93F1-9943A2744E5C}" dt="2022-11-17T20:47:49.378" v="3987" actId="1076"/>
          <ac:spMkLst>
            <pc:docMk/>
            <pc:sldMk cId="3540251055" sldId="297"/>
            <ac:spMk id="63" creationId="{72CAB143-7F43-CF7C-3ABD-36F041E23A1F}"/>
          </ac:spMkLst>
        </pc:spChg>
        <pc:spChg chg="add mod">
          <ac:chgData name="Sausage Madness" userId="55acea9a82e8fb82" providerId="LiveId" clId="{868969DD-7D3B-4854-93F1-9943A2744E5C}" dt="2022-11-17T20:47:49.378" v="3987" actId="1076"/>
          <ac:spMkLst>
            <pc:docMk/>
            <pc:sldMk cId="3540251055" sldId="297"/>
            <ac:spMk id="64" creationId="{4F168315-5EDC-03E4-09DA-E337E95866A7}"/>
          </ac:spMkLst>
        </pc:spChg>
        <pc:spChg chg="add mod">
          <ac:chgData name="Sausage Madness" userId="55acea9a82e8fb82" providerId="LiveId" clId="{868969DD-7D3B-4854-93F1-9943A2744E5C}" dt="2022-11-17T20:47:55.124" v="3989" actId="1076"/>
          <ac:spMkLst>
            <pc:docMk/>
            <pc:sldMk cId="3540251055" sldId="297"/>
            <ac:spMk id="65" creationId="{F58BF9CC-17E7-9672-9F25-65EEC9566EF8}"/>
          </ac:spMkLst>
        </pc:spChg>
        <pc:spChg chg="mod ord">
          <ac:chgData name="Sausage Madness" userId="55acea9a82e8fb82" providerId="LiveId" clId="{868969DD-7D3B-4854-93F1-9943A2744E5C}" dt="2022-11-17T20:24:54.166" v="3654" actId="1076"/>
          <ac:spMkLst>
            <pc:docMk/>
            <pc:sldMk cId="3540251055" sldId="297"/>
            <ac:spMk id="66" creationId="{2064AD79-FC3F-4ACB-9FCC-5DB4E1A365AA}"/>
          </ac:spMkLst>
        </pc:spChg>
        <pc:spChg chg="add mod">
          <ac:chgData name="Sausage Madness" userId="55acea9a82e8fb82" providerId="LiveId" clId="{868969DD-7D3B-4854-93F1-9943A2744E5C}" dt="2022-11-17T20:47:55.124" v="3989" actId="1076"/>
          <ac:spMkLst>
            <pc:docMk/>
            <pc:sldMk cId="3540251055" sldId="297"/>
            <ac:spMk id="67" creationId="{5D6A3D4F-6943-4532-509E-8DD7661BDB29}"/>
          </ac:spMkLst>
        </pc:spChg>
        <pc:spChg chg="add mod">
          <ac:chgData name="Sausage Madness" userId="55acea9a82e8fb82" providerId="LiveId" clId="{868969DD-7D3B-4854-93F1-9943A2744E5C}" dt="2022-11-17T20:48:04.682" v="3991" actId="1076"/>
          <ac:spMkLst>
            <pc:docMk/>
            <pc:sldMk cId="3540251055" sldId="297"/>
            <ac:spMk id="68" creationId="{BF2B58ED-CE97-DDBB-82CA-905382DC0C90}"/>
          </ac:spMkLst>
        </pc:spChg>
        <pc:spChg chg="add mod">
          <ac:chgData name="Sausage Madness" userId="55acea9a82e8fb82" providerId="LiveId" clId="{868969DD-7D3B-4854-93F1-9943A2744E5C}" dt="2022-11-17T20:48:04.682" v="3991" actId="1076"/>
          <ac:spMkLst>
            <pc:docMk/>
            <pc:sldMk cId="3540251055" sldId="297"/>
            <ac:spMk id="69" creationId="{817F8DB9-95EC-8CF9-F092-949150271307}"/>
          </ac:spMkLst>
        </pc:spChg>
        <pc:spChg chg="add mod">
          <ac:chgData name="Sausage Madness" userId="55acea9a82e8fb82" providerId="LiveId" clId="{868969DD-7D3B-4854-93F1-9943A2744E5C}" dt="2022-11-17T20:49:32.144" v="4017" actId="1076"/>
          <ac:spMkLst>
            <pc:docMk/>
            <pc:sldMk cId="3540251055" sldId="297"/>
            <ac:spMk id="70" creationId="{7A5B9E25-DD85-C55C-56DC-019210784232}"/>
          </ac:spMkLst>
        </pc:spChg>
        <pc:spChg chg="add mod">
          <ac:chgData name="Sausage Madness" userId="55acea9a82e8fb82" providerId="LiveId" clId="{868969DD-7D3B-4854-93F1-9943A2744E5C}" dt="2022-11-17T20:49:26.344" v="4016" actId="404"/>
          <ac:spMkLst>
            <pc:docMk/>
            <pc:sldMk cId="3540251055" sldId="297"/>
            <ac:spMk id="71" creationId="{A5B9C917-1991-AF24-F054-9325F8D41AEB}"/>
          </ac:spMkLst>
        </pc:spChg>
        <pc:spChg chg="add mod">
          <ac:chgData name="Sausage Madness" userId="55acea9a82e8fb82" providerId="LiveId" clId="{868969DD-7D3B-4854-93F1-9943A2744E5C}" dt="2022-11-17T20:49:39.117" v="4019" actId="1076"/>
          <ac:spMkLst>
            <pc:docMk/>
            <pc:sldMk cId="3540251055" sldId="297"/>
            <ac:spMk id="72" creationId="{A9418561-3B40-BCD6-F2FD-F5ED0BB25FD8}"/>
          </ac:spMkLst>
        </pc:spChg>
        <pc:spChg chg="add mod">
          <ac:chgData name="Sausage Madness" userId="55acea9a82e8fb82" providerId="LiveId" clId="{868969DD-7D3B-4854-93F1-9943A2744E5C}" dt="2022-11-17T20:49:39.117" v="4019" actId="1076"/>
          <ac:spMkLst>
            <pc:docMk/>
            <pc:sldMk cId="3540251055" sldId="297"/>
            <ac:spMk id="73" creationId="{F925BA2D-74E6-BC02-AA40-968D5352C416}"/>
          </ac:spMkLst>
        </pc:spChg>
        <pc:spChg chg="add mod">
          <ac:chgData name="Sausage Madness" userId="55acea9a82e8fb82" providerId="LiveId" clId="{868969DD-7D3B-4854-93F1-9943A2744E5C}" dt="2022-11-17T20:49:44.271" v="4021" actId="1076"/>
          <ac:spMkLst>
            <pc:docMk/>
            <pc:sldMk cId="3540251055" sldId="297"/>
            <ac:spMk id="74" creationId="{DC109882-1335-F2C7-2489-B94F79F622BF}"/>
          </ac:spMkLst>
        </pc:spChg>
        <pc:spChg chg="add mod">
          <ac:chgData name="Sausage Madness" userId="55acea9a82e8fb82" providerId="LiveId" clId="{868969DD-7D3B-4854-93F1-9943A2744E5C}" dt="2022-11-17T20:49:44.271" v="4021" actId="1076"/>
          <ac:spMkLst>
            <pc:docMk/>
            <pc:sldMk cId="3540251055" sldId="297"/>
            <ac:spMk id="75" creationId="{DCDA7CCC-B431-29FC-5EDF-D0A516187DB0}"/>
          </ac:spMkLst>
        </pc:spChg>
        <pc:spChg chg="add mod">
          <ac:chgData name="Sausage Madness" userId="55acea9a82e8fb82" providerId="LiveId" clId="{868969DD-7D3B-4854-93F1-9943A2744E5C}" dt="2022-11-17T20:49:50.619" v="4023" actId="1076"/>
          <ac:spMkLst>
            <pc:docMk/>
            <pc:sldMk cId="3540251055" sldId="297"/>
            <ac:spMk id="76" creationId="{09C55EF3-91A9-C652-5E87-648E8B908651}"/>
          </ac:spMkLst>
        </pc:spChg>
        <pc:spChg chg="add mod">
          <ac:chgData name="Sausage Madness" userId="55acea9a82e8fb82" providerId="LiveId" clId="{868969DD-7D3B-4854-93F1-9943A2744E5C}" dt="2022-11-17T20:49:50.619" v="4023" actId="1076"/>
          <ac:spMkLst>
            <pc:docMk/>
            <pc:sldMk cId="3540251055" sldId="297"/>
            <ac:spMk id="77" creationId="{93EB3459-ED1B-5CB9-DF41-AC5FFC94CD9D}"/>
          </ac:spMkLst>
        </pc:spChg>
        <pc:spChg chg="del">
          <ac:chgData name="Sausage Madness" userId="55acea9a82e8fb82" providerId="LiveId" clId="{868969DD-7D3B-4854-93F1-9943A2744E5C}" dt="2022-11-17T20:16:05.472" v="3564" actId="478"/>
          <ac:spMkLst>
            <pc:docMk/>
            <pc:sldMk cId="3540251055" sldId="297"/>
            <ac:spMk id="107" creationId="{D03D5EA3-71CF-48D3-9275-FD6D80F02186}"/>
          </ac:spMkLst>
        </pc:spChg>
        <pc:spChg chg="del">
          <ac:chgData name="Sausage Madness" userId="55acea9a82e8fb82" providerId="LiveId" clId="{868969DD-7D3B-4854-93F1-9943A2744E5C}" dt="2022-11-17T20:16:05.472" v="3564" actId="478"/>
          <ac:spMkLst>
            <pc:docMk/>
            <pc:sldMk cId="3540251055" sldId="297"/>
            <ac:spMk id="118" creationId="{F91DCB5A-57D3-4EBF-A9A1-B708D2A13409}"/>
          </ac:spMkLst>
        </pc:spChg>
        <pc:graphicFrameChg chg="add del mod modGraphic">
          <ac:chgData name="Sausage Madness" userId="55acea9a82e8fb82" providerId="LiveId" clId="{868969DD-7D3B-4854-93F1-9943A2744E5C}" dt="2022-11-17T20:19:22.413" v="3611" actId="478"/>
          <ac:graphicFrameMkLst>
            <pc:docMk/>
            <pc:sldMk cId="3540251055" sldId="297"/>
            <ac:graphicFrameMk id="41" creationId="{7E6CE8DC-3431-C1F6-D2B9-5FA6567AB82C}"/>
          </ac:graphicFrameMkLst>
        </pc:graphicFrameChg>
        <pc:graphicFrameChg chg="add mod modGraphic">
          <ac:chgData name="Sausage Madness" userId="55acea9a82e8fb82" providerId="LiveId" clId="{868969DD-7D3B-4854-93F1-9943A2744E5C}" dt="2022-11-17T20:30:38.522" v="3750" actId="207"/>
          <ac:graphicFrameMkLst>
            <pc:docMk/>
            <pc:sldMk cId="3540251055" sldId="297"/>
            <ac:graphicFrameMk id="42" creationId="{CFCA1CB5-09E4-576D-E598-6EC86F00F215}"/>
          </ac:graphicFrameMkLst>
        </pc:graphicFrameChg>
        <pc:graphicFrameChg chg="add del mod">
          <ac:chgData name="Sausage Madness" userId="55acea9a82e8fb82" providerId="LiveId" clId="{868969DD-7D3B-4854-93F1-9943A2744E5C}" dt="2022-11-17T20:24:17.427" v="3637" actId="478"/>
          <ac:graphicFrameMkLst>
            <pc:docMk/>
            <pc:sldMk cId="3540251055" sldId="297"/>
            <ac:graphicFrameMk id="43" creationId="{DFB49394-F9A0-FBD4-0073-B092964AA9AF}"/>
          </ac:graphicFrameMkLst>
        </pc:graphicFrameChg>
        <pc:graphicFrameChg chg="add del mod modGraphic">
          <ac:chgData name="Sausage Madness" userId="55acea9a82e8fb82" providerId="LiveId" clId="{868969DD-7D3B-4854-93F1-9943A2744E5C}" dt="2022-11-17T20:24:17.427" v="3637" actId="478"/>
          <ac:graphicFrameMkLst>
            <pc:docMk/>
            <pc:sldMk cId="3540251055" sldId="297"/>
            <ac:graphicFrameMk id="44" creationId="{4BD5A2EA-AB36-70C5-E63A-7519957F147C}"/>
          </ac:graphicFrameMkLst>
        </pc:graphicFrameChg>
        <pc:graphicFrameChg chg="add del mod">
          <ac:chgData name="Sausage Madness" userId="55acea9a82e8fb82" providerId="LiveId" clId="{868969DD-7D3B-4854-93F1-9943A2744E5C}" dt="2022-11-17T20:24:17.427" v="3637" actId="478"/>
          <ac:graphicFrameMkLst>
            <pc:docMk/>
            <pc:sldMk cId="3540251055" sldId="297"/>
            <ac:graphicFrameMk id="45" creationId="{EF9F750D-5C37-13DD-BBD2-F9CE41F1FEF7}"/>
          </ac:graphicFrameMkLst>
        </pc:graphicFrameChg>
        <pc:graphicFrameChg chg="add mod modGraphic">
          <ac:chgData name="Sausage Madness" userId="55acea9a82e8fb82" providerId="LiveId" clId="{868969DD-7D3B-4854-93F1-9943A2744E5C}" dt="2022-11-17T20:32:34.889" v="3784" actId="20577"/>
          <ac:graphicFrameMkLst>
            <pc:docMk/>
            <pc:sldMk cId="3540251055" sldId="297"/>
            <ac:graphicFrameMk id="46" creationId="{34010A83-8FEC-D585-8454-4A0232F5EC4E}"/>
          </ac:graphicFrameMkLst>
        </pc:graphicFrameChg>
        <pc:graphicFrameChg chg="add mod modGraphic">
          <ac:chgData name="Sausage Madness" userId="55acea9a82e8fb82" providerId="LiveId" clId="{868969DD-7D3B-4854-93F1-9943A2744E5C}" dt="2022-11-17T20:33:48.875" v="3810" actId="207"/>
          <ac:graphicFrameMkLst>
            <pc:docMk/>
            <pc:sldMk cId="3540251055" sldId="297"/>
            <ac:graphicFrameMk id="47" creationId="{AB772F17-CB27-02F6-30FB-154709A1EEB9}"/>
          </ac:graphicFrameMkLst>
        </pc:graphicFrameChg>
        <pc:graphicFrameChg chg="add mod modGraphic">
          <ac:chgData name="Sausage Madness" userId="55acea9a82e8fb82" providerId="LiveId" clId="{868969DD-7D3B-4854-93F1-9943A2744E5C}" dt="2022-11-17T20:32:53.747" v="3786" actId="207"/>
          <ac:graphicFrameMkLst>
            <pc:docMk/>
            <pc:sldMk cId="3540251055" sldId="297"/>
            <ac:graphicFrameMk id="48" creationId="{929C8250-D49D-701E-26D7-6E94E43D2759}"/>
          </ac:graphicFrameMkLst>
        </pc:graphicFrameChg>
        <pc:picChg chg="add del mod">
          <ac:chgData name="Sausage Madness" userId="55acea9a82e8fb82" providerId="LiveId" clId="{868969DD-7D3B-4854-93F1-9943A2744E5C}" dt="2022-11-17T20:28:28.837" v="3711" actId="478"/>
          <ac:picMkLst>
            <pc:docMk/>
            <pc:sldMk cId="3540251055" sldId="297"/>
            <ac:picMk id="50" creationId="{991ED0DB-EF3A-E5C6-0FDD-6781E179BF1A}"/>
          </ac:picMkLst>
        </pc:picChg>
        <pc:picChg chg="add del mod">
          <ac:chgData name="Sausage Madness" userId="55acea9a82e8fb82" providerId="LiveId" clId="{868969DD-7D3B-4854-93F1-9943A2744E5C}" dt="2022-11-17T20:30:08.631" v="3746" actId="478"/>
          <ac:picMkLst>
            <pc:docMk/>
            <pc:sldMk cId="3540251055" sldId="297"/>
            <ac:picMk id="52" creationId="{2314BA25-2D2F-C522-C92E-98B7E890B868}"/>
          </ac:picMkLst>
        </pc:picChg>
        <pc:picChg chg="add del mod">
          <ac:chgData name="Sausage Madness" userId="55acea9a82e8fb82" providerId="LiveId" clId="{868969DD-7D3B-4854-93F1-9943A2744E5C}" dt="2022-11-17T20:32:36.193" v="3785" actId="478"/>
          <ac:picMkLst>
            <pc:docMk/>
            <pc:sldMk cId="3540251055" sldId="297"/>
            <ac:picMk id="54" creationId="{A8835DAF-788F-705C-448E-394FBDFC06F0}"/>
          </ac:picMkLst>
        </pc:picChg>
        <pc:picChg chg="add del mod">
          <ac:chgData name="Sausage Madness" userId="55acea9a82e8fb82" providerId="LiveId" clId="{868969DD-7D3B-4854-93F1-9943A2744E5C}" dt="2022-11-17T20:33:50.649" v="3811" actId="478"/>
          <ac:picMkLst>
            <pc:docMk/>
            <pc:sldMk cId="3540251055" sldId="297"/>
            <ac:picMk id="56" creationId="{EB1291FD-B2E5-DE1F-EAA4-4B9965F3A35E}"/>
          </ac:picMkLst>
        </pc:picChg>
      </pc:sldChg>
      <pc:sldChg chg="addSp delSp modSp add mod ord modClrScheme delAnim chgLayout">
        <pc:chgData name="Sausage Madness" userId="55acea9a82e8fb82" providerId="LiveId" clId="{868969DD-7D3B-4854-93F1-9943A2744E5C}" dt="2022-11-17T21:25:59.550" v="4795" actId="113"/>
        <pc:sldMkLst>
          <pc:docMk/>
          <pc:sldMk cId="1418337249" sldId="298"/>
        </pc:sldMkLst>
        <pc:spChg chg="add mod ord">
          <ac:chgData name="Sausage Madness" userId="55acea9a82e8fb82" providerId="LiveId" clId="{868969DD-7D3B-4854-93F1-9943A2744E5C}" dt="2022-11-17T21:25:59.550" v="4795" actId="113"/>
          <ac:spMkLst>
            <pc:docMk/>
            <pc:sldMk cId="1418337249" sldId="298"/>
            <ac:spMk id="2" creationId="{DE15234F-B2B9-3BDF-BE03-AB59EAB6E845}"/>
          </ac:spMkLst>
        </pc:spChg>
        <pc:spChg chg="add mod">
          <ac:chgData name="Sausage Madness" userId="55acea9a82e8fb82" providerId="LiveId" clId="{868969DD-7D3B-4854-93F1-9943A2744E5C}" dt="2022-11-17T21:25:06.439" v="4788" actId="1076"/>
          <ac:spMkLst>
            <pc:docMk/>
            <pc:sldMk cId="1418337249" sldId="298"/>
            <ac:spMk id="4" creationId="{281C330F-85BE-D702-AC81-611F68773E2F}"/>
          </ac:spMkLst>
        </pc:spChg>
        <pc:spChg chg="del mod ord">
          <ac:chgData name="Sausage Madness" userId="55acea9a82e8fb82" providerId="LiveId" clId="{868969DD-7D3B-4854-93F1-9943A2744E5C}" dt="2022-11-17T21:11:02.702" v="4403" actId="478"/>
          <ac:spMkLst>
            <pc:docMk/>
            <pc:sldMk cId="1418337249" sldId="298"/>
            <ac:spMk id="6" creationId="{2EEEFBA2-D2C5-483D-A977-8998D1677BEF}"/>
          </ac:spMkLst>
        </pc:spChg>
      </pc:sldChg>
      <pc:sldChg chg="addSp delSp modSp add mod modClrScheme chgLayout">
        <pc:chgData name="Sausage Madness" userId="55acea9a82e8fb82" providerId="LiveId" clId="{868969DD-7D3B-4854-93F1-9943A2744E5C}" dt="2022-11-17T21:11:17.429" v="4413" actId="1076"/>
        <pc:sldMkLst>
          <pc:docMk/>
          <pc:sldMk cId="3504160246" sldId="299"/>
        </pc:sldMkLst>
        <pc:spChg chg="add del mod ord">
          <ac:chgData name="Sausage Madness" userId="55acea9a82e8fb82" providerId="LiveId" clId="{868969DD-7D3B-4854-93F1-9943A2744E5C}" dt="2022-11-17T21:11:13.665" v="4412" actId="478"/>
          <ac:spMkLst>
            <pc:docMk/>
            <pc:sldMk cId="3504160246" sldId="299"/>
            <ac:spMk id="2" creationId="{5763281F-0FC6-DFC9-5560-1CBA86585346}"/>
          </ac:spMkLst>
        </pc:spChg>
        <pc:spChg chg="mod ord">
          <ac:chgData name="Sausage Madness" userId="55acea9a82e8fb82" providerId="LiveId" clId="{868969DD-7D3B-4854-93F1-9943A2744E5C}" dt="2022-11-17T21:11:17.429" v="4413" actId="1076"/>
          <ac:spMkLst>
            <pc:docMk/>
            <pc:sldMk cId="3504160246" sldId="299"/>
            <ac:spMk id="6" creationId="{2EEEFBA2-D2C5-483D-A977-8998D1677BEF}"/>
          </ac:spMkLst>
        </pc:spChg>
      </pc:sldChg>
      <pc:sldMasterChg chg="modSldLayout">
        <pc:chgData name="Sausage Madness" userId="55acea9a82e8fb82" providerId="LiveId" clId="{868969DD-7D3B-4854-93F1-9943A2744E5C}" dt="2022-11-17T21:04:33.986" v="4303"/>
        <pc:sldMasterMkLst>
          <pc:docMk/>
          <pc:sldMasterMk cId="1322357190" sldId="2147483648"/>
        </pc:sldMasterMkLst>
        <pc:sldLayoutChg chg="modSp mod">
          <pc:chgData name="Sausage Madness" userId="55acea9a82e8fb82" providerId="LiveId" clId="{868969DD-7D3B-4854-93F1-9943A2744E5C}" dt="2022-11-17T21:03:11.966" v="4282" actId="20577"/>
          <pc:sldLayoutMkLst>
            <pc:docMk/>
            <pc:sldMasterMk cId="1322357190" sldId="2147483648"/>
            <pc:sldLayoutMk cId="2260922238" sldId="2147483650"/>
          </pc:sldLayoutMkLst>
          <pc:spChg chg="mod">
            <ac:chgData name="Sausage Madness" userId="55acea9a82e8fb82" providerId="LiveId" clId="{868969DD-7D3B-4854-93F1-9943A2744E5C}" dt="2022-11-17T21:03:11.966" v="4282" actId="20577"/>
            <ac:spMkLst>
              <pc:docMk/>
              <pc:sldMasterMk cId="1322357190" sldId="2147483648"/>
              <pc:sldLayoutMk cId="2260922238" sldId="2147483650"/>
              <ac:spMk id="20" creationId="{1847553A-14C8-45EB-88C7-05CE63B7E34D}"/>
            </ac:spMkLst>
          </pc:spChg>
        </pc:sldLayoutChg>
        <pc:sldLayoutChg chg="modSp mod">
          <pc:chgData name="Sausage Madness" userId="55acea9a82e8fb82" providerId="LiveId" clId="{868969DD-7D3B-4854-93F1-9943A2744E5C}" dt="2022-11-17T21:03:18.412" v="4283"/>
          <pc:sldLayoutMkLst>
            <pc:docMk/>
            <pc:sldMasterMk cId="1322357190" sldId="2147483648"/>
            <pc:sldLayoutMk cId="2074144488" sldId="2147483651"/>
          </pc:sldLayoutMkLst>
          <pc:spChg chg="mod">
            <ac:chgData name="Sausage Madness" userId="55acea9a82e8fb82" providerId="LiveId" clId="{868969DD-7D3B-4854-93F1-9943A2744E5C}" dt="2022-11-17T21:03:18.412" v="4283"/>
            <ac:spMkLst>
              <pc:docMk/>
              <pc:sldMasterMk cId="1322357190" sldId="2147483648"/>
              <pc:sldLayoutMk cId="2074144488" sldId="2147483651"/>
              <ac:spMk id="41" creationId="{B2A74AF7-DFFE-4795-8CF0-8C90F6C3E5D7}"/>
            </ac:spMkLst>
          </pc:spChg>
        </pc:sldLayoutChg>
        <pc:sldLayoutChg chg="modSp mod">
          <pc:chgData name="Sausage Madness" userId="55acea9a82e8fb82" providerId="LiveId" clId="{868969DD-7D3B-4854-93F1-9943A2744E5C}" dt="2022-11-17T21:03:23.371" v="4284"/>
          <pc:sldLayoutMkLst>
            <pc:docMk/>
            <pc:sldMasterMk cId="1322357190" sldId="2147483648"/>
            <pc:sldLayoutMk cId="3391310452" sldId="2147483652"/>
          </pc:sldLayoutMkLst>
          <pc:spChg chg="mod">
            <ac:chgData name="Sausage Madness" userId="55acea9a82e8fb82" providerId="LiveId" clId="{868969DD-7D3B-4854-93F1-9943A2744E5C}" dt="2022-11-17T21:03:23.371" v="4284"/>
            <ac:spMkLst>
              <pc:docMk/>
              <pc:sldMasterMk cId="1322357190" sldId="2147483648"/>
              <pc:sldLayoutMk cId="3391310452" sldId="2147483652"/>
              <ac:spMk id="20" creationId="{AB492A3E-766F-42FE-A5F7-88807B595947}"/>
            </ac:spMkLst>
          </pc:spChg>
        </pc:sldLayoutChg>
        <pc:sldLayoutChg chg="modSp mod">
          <pc:chgData name="Sausage Madness" userId="55acea9a82e8fb82" providerId="LiveId" clId="{868969DD-7D3B-4854-93F1-9943A2744E5C}" dt="2022-11-17T21:03:27.952" v="4285"/>
          <pc:sldLayoutMkLst>
            <pc:docMk/>
            <pc:sldMasterMk cId="1322357190" sldId="2147483648"/>
            <pc:sldLayoutMk cId="3641324145" sldId="2147483653"/>
          </pc:sldLayoutMkLst>
          <pc:spChg chg="mod">
            <ac:chgData name="Sausage Madness" userId="55acea9a82e8fb82" providerId="LiveId" clId="{868969DD-7D3B-4854-93F1-9943A2744E5C}" dt="2022-11-17T21:03:27.952" v="4285"/>
            <ac:spMkLst>
              <pc:docMk/>
              <pc:sldMasterMk cId="1322357190" sldId="2147483648"/>
              <pc:sldLayoutMk cId="3641324145" sldId="2147483653"/>
              <ac:spMk id="22" creationId="{54442D89-5EE7-4BC5-A35D-B0F93DD36269}"/>
            </ac:spMkLst>
          </pc:spChg>
        </pc:sldLayoutChg>
        <pc:sldLayoutChg chg="modSp mod">
          <pc:chgData name="Sausage Madness" userId="55acea9a82e8fb82" providerId="LiveId" clId="{868969DD-7D3B-4854-93F1-9943A2744E5C}" dt="2022-11-17T21:03:31.118" v="4286"/>
          <pc:sldLayoutMkLst>
            <pc:docMk/>
            <pc:sldMasterMk cId="1322357190" sldId="2147483648"/>
            <pc:sldLayoutMk cId="2319137910" sldId="2147483654"/>
          </pc:sldLayoutMkLst>
          <pc:spChg chg="mod">
            <ac:chgData name="Sausage Madness" userId="55acea9a82e8fb82" providerId="LiveId" clId="{868969DD-7D3B-4854-93F1-9943A2744E5C}" dt="2022-11-17T21:03:31.118" v="4286"/>
            <ac:spMkLst>
              <pc:docMk/>
              <pc:sldMasterMk cId="1322357190" sldId="2147483648"/>
              <pc:sldLayoutMk cId="2319137910" sldId="2147483654"/>
              <ac:spMk id="18" creationId="{D89CE923-C669-4E0E-8161-BB328133EE8B}"/>
            </ac:spMkLst>
          </pc:spChg>
        </pc:sldLayoutChg>
        <pc:sldLayoutChg chg="modSp mod">
          <pc:chgData name="Sausage Madness" userId="55acea9a82e8fb82" providerId="LiveId" clId="{868969DD-7D3B-4854-93F1-9943A2744E5C}" dt="2022-11-17T21:03:41.901" v="4289"/>
          <pc:sldLayoutMkLst>
            <pc:docMk/>
            <pc:sldMasterMk cId="1322357190" sldId="2147483648"/>
            <pc:sldLayoutMk cId="2385285123" sldId="2147483656"/>
          </pc:sldLayoutMkLst>
          <pc:spChg chg="mod">
            <ac:chgData name="Sausage Madness" userId="55acea9a82e8fb82" providerId="LiveId" clId="{868969DD-7D3B-4854-93F1-9943A2744E5C}" dt="2022-11-17T21:03:41.901" v="4289"/>
            <ac:spMkLst>
              <pc:docMk/>
              <pc:sldMasterMk cId="1322357190" sldId="2147483648"/>
              <pc:sldLayoutMk cId="2385285123" sldId="2147483656"/>
              <ac:spMk id="20" creationId="{48863DDD-C3CC-439D-B738-34F6E8960AFF}"/>
            </ac:spMkLst>
          </pc:spChg>
          <pc:picChg chg="mod">
            <ac:chgData name="Sausage Madness" userId="55acea9a82e8fb82" providerId="LiveId" clId="{868969DD-7D3B-4854-93F1-9943A2744E5C}" dt="2022-11-17T20:35:48.161" v="3890" actId="1076"/>
            <ac:picMkLst>
              <pc:docMk/>
              <pc:sldMasterMk cId="1322357190" sldId="2147483648"/>
              <pc:sldLayoutMk cId="2385285123" sldId="2147483656"/>
              <ac:picMk id="3" creationId="{5490FC0B-50EB-42D6-A2A5-E02EE642E2EC}"/>
            </ac:picMkLst>
          </pc:picChg>
        </pc:sldLayoutChg>
        <pc:sldLayoutChg chg="modSp mod">
          <pc:chgData name="Sausage Madness" userId="55acea9a82e8fb82" providerId="LiveId" clId="{868969DD-7D3B-4854-93F1-9943A2744E5C}" dt="2022-11-17T21:03:47.640" v="4290"/>
          <pc:sldLayoutMkLst>
            <pc:docMk/>
            <pc:sldMasterMk cId="1322357190" sldId="2147483648"/>
            <pc:sldLayoutMk cId="3078761954" sldId="2147483657"/>
          </pc:sldLayoutMkLst>
          <pc:spChg chg="mod">
            <ac:chgData name="Sausage Madness" userId="55acea9a82e8fb82" providerId="LiveId" clId="{868969DD-7D3B-4854-93F1-9943A2744E5C}" dt="2022-11-17T21:03:47.640" v="4290"/>
            <ac:spMkLst>
              <pc:docMk/>
              <pc:sldMasterMk cId="1322357190" sldId="2147483648"/>
              <pc:sldLayoutMk cId="3078761954" sldId="2147483657"/>
              <ac:spMk id="20" creationId="{698D43C2-06AB-4549-BCD0-CBDCA0653292}"/>
            </ac:spMkLst>
          </pc:spChg>
        </pc:sldLayoutChg>
        <pc:sldLayoutChg chg="modSp mod">
          <pc:chgData name="Sausage Madness" userId="55acea9a82e8fb82" providerId="LiveId" clId="{868969DD-7D3B-4854-93F1-9943A2744E5C}" dt="2022-11-17T21:03:51.010" v="4291"/>
          <pc:sldLayoutMkLst>
            <pc:docMk/>
            <pc:sldMasterMk cId="1322357190" sldId="2147483648"/>
            <pc:sldLayoutMk cId="2608075937" sldId="2147483658"/>
          </pc:sldLayoutMkLst>
          <pc:spChg chg="mod">
            <ac:chgData name="Sausage Madness" userId="55acea9a82e8fb82" providerId="LiveId" clId="{868969DD-7D3B-4854-93F1-9943A2744E5C}" dt="2022-11-17T21:03:51.010" v="4291"/>
            <ac:spMkLst>
              <pc:docMk/>
              <pc:sldMasterMk cId="1322357190" sldId="2147483648"/>
              <pc:sldLayoutMk cId="2608075937" sldId="2147483658"/>
              <ac:spMk id="21" creationId="{97BCF052-161B-4AD4-AE2D-DED3FA964C2D}"/>
            </ac:spMkLst>
          </pc:spChg>
        </pc:sldLayoutChg>
        <pc:sldLayoutChg chg="modSp mod">
          <pc:chgData name="Sausage Madness" userId="55acea9a82e8fb82" providerId="LiveId" clId="{868969DD-7D3B-4854-93F1-9943A2744E5C}" dt="2022-11-17T21:03:53.640" v="4292"/>
          <pc:sldLayoutMkLst>
            <pc:docMk/>
            <pc:sldMasterMk cId="1322357190" sldId="2147483648"/>
            <pc:sldLayoutMk cId="327214261" sldId="2147483659"/>
          </pc:sldLayoutMkLst>
          <pc:spChg chg="mod">
            <ac:chgData name="Sausage Madness" userId="55acea9a82e8fb82" providerId="LiveId" clId="{868969DD-7D3B-4854-93F1-9943A2744E5C}" dt="2022-11-17T21:03:53.640" v="4292"/>
            <ac:spMkLst>
              <pc:docMk/>
              <pc:sldMasterMk cId="1322357190" sldId="2147483648"/>
              <pc:sldLayoutMk cId="327214261" sldId="2147483659"/>
              <ac:spMk id="21" creationId="{95A4BAFB-A1C5-4E01-9E16-ED02AADB1FA5}"/>
            </ac:spMkLst>
          </pc:spChg>
        </pc:sldLayoutChg>
        <pc:sldLayoutChg chg="modSp mod">
          <pc:chgData name="Sausage Madness" userId="55acea9a82e8fb82" providerId="LiveId" clId="{868969DD-7D3B-4854-93F1-9943A2744E5C}" dt="2022-11-17T21:04:03.935" v="4295"/>
          <pc:sldLayoutMkLst>
            <pc:docMk/>
            <pc:sldMasterMk cId="1322357190" sldId="2147483648"/>
            <pc:sldLayoutMk cId="858706782" sldId="2147483660"/>
          </pc:sldLayoutMkLst>
          <pc:spChg chg="mod">
            <ac:chgData name="Sausage Madness" userId="55acea9a82e8fb82" providerId="LiveId" clId="{868969DD-7D3B-4854-93F1-9943A2744E5C}" dt="2022-11-17T21:04:03.935" v="4295"/>
            <ac:spMkLst>
              <pc:docMk/>
              <pc:sldMasterMk cId="1322357190" sldId="2147483648"/>
              <pc:sldLayoutMk cId="858706782" sldId="2147483660"/>
              <ac:spMk id="12" creationId="{0A8B5FF2-6B96-4FE7-A6ED-0C89D74FAD0E}"/>
            </ac:spMkLst>
          </pc:spChg>
        </pc:sldLayoutChg>
        <pc:sldLayoutChg chg="modSp mod">
          <pc:chgData name="Sausage Madness" userId="55acea9a82e8fb82" providerId="LiveId" clId="{868969DD-7D3B-4854-93F1-9943A2744E5C}" dt="2022-11-17T21:04:06.687" v="4296"/>
          <pc:sldLayoutMkLst>
            <pc:docMk/>
            <pc:sldMasterMk cId="1322357190" sldId="2147483648"/>
            <pc:sldLayoutMk cId="2422514228" sldId="2147483661"/>
          </pc:sldLayoutMkLst>
          <pc:spChg chg="mod">
            <ac:chgData name="Sausage Madness" userId="55acea9a82e8fb82" providerId="LiveId" clId="{868969DD-7D3B-4854-93F1-9943A2744E5C}" dt="2022-11-17T21:04:06.687" v="4296"/>
            <ac:spMkLst>
              <pc:docMk/>
              <pc:sldMasterMk cId="1322357190" sldId="2147483648"/>
              <pc:sldLayoutMk cId="2422514228" sldId="2147483661"/>
              <ac:spMk id="12" creationId="{067B5EA1-9C03-415F-A792-0E81289DB3BC}"/>
            </ac:spMkLst>
          </pc:spChg>
        </pc:sldLayoutChg>
        <pc:sldLayoutChg chg="modSp mod">
          <pc:chgData name="Sausage Madness" userId="55acea9a82e8fb82" providerId="LiveId" clId="{868969DD-7D3B-4854-93F1-9943A2744E5C}" dt="2022-11-17T21:04:09.623" v="4297"/>
          <pc:sldLayoutMkLst>
            <pc:docMk/>
            <pc:sldMasterMk cId="1322357190" sldId="2147483648"/>
            <pc:sldLayoutMk cId="1691548132" sldId="2147483662"/>
          </pc:sldLayoutMkLst>
          <pc:spChg chg="mod">
            <ac:chgData name="Sausage Madness" userId="55acea9a82e8fb82" providerId="LiveId" clId="{868969DD-7D3B-4854-93F1-9943A2744E5C}" dt="2022-11-17T21:04:09.623" v="4297"/>
            <ac:spMkLst>
              <pc:docMk/>
              <pc:sldMasterMk cId="1322357190" sldId="2147483648"/>
              <pc:sldLayoutMk cId="1691548132" sldId="2147483662"/>
              <ac:spMk id="12" creationId="{47D7FFC8-D319-4F8D-9F95-39BB21C0EEF6}"/>
            </ac:spMkLst>
          </pc:spChg>
        </pc:sldLayoutChg>
        <pc:sldLayoutChg chg="modSp mod">
          <pc:chgData name="Sausage Madness" userId="55acea9a82e8fb82" providerId="LiveId" clId="{868969DD-7D3B-4854-93F1-9943A2744E5C}" dt="2022-11-17T21:04:13.162" v="4298"/>
          <pc:sldLayoutMkLst>
            <pc:docMk/>
            <pc:sldMasterMk cId="1322357190" sldId="2147483648"/>
            <pc:sldLayoutMk cId="1036791039" sldId="2147483663"/>
          </pc:sldLayoutMkLst>
          <pc:spChg chg="mod">
            <ac:chgData name="Sausage Madness" userId="55acea9a82e8fb82" providerId="LiveId" clId="{868969DD-7D3B-4854-93F1-9943A2744E5C}" dt="2022-11-17T21:04:13.162" v="4298"/>
            <ac:spMkLst>
              <pc:docMk/>
              <pc:sldMasterMk cId="1322357190" sldId="2147483648"/>
              <pc:sldLayoutMk cId="1036791039" sldId="2147483663"/>
              <ac:spMk id="12" creationId="{A60E8AF0-85D7-4035-8301-57B3B4977F94}"/>
            </ac:spMkLst>
          </pc:spChg>
        </pc:sldLayoutChg>
        <pc:sldLayoutChg chg="modSp mod">
          <pc:chgData name="Sausage Madness" userId="55acea9a82e8fb82" providerId="LiveId" clId="{868969DD-7D3B-4854-93F1-9943A2744E5C}" dt="2022-11-17T21:04:18.523" v="4299"/>
          <pc:sldLayoutMkLst>
            <pc:docMk/>
            <pc:sldMasterMk cId="1322357190" sldId="2147483648"/>
            <pc:sldLayoutMk cId="4191445060" sldId="2147483664"/>
          </pc:sldLayoutMkLst>
          <pc:spChg chg="mod">
            <ac:chgData name="Sausage Madness" userId="55acea9a82e8fb82" providerId="LiveId" clId="{868969DD-7D3B-4854-93F1-9943A2744E5C}" dt="2022-11-17T21:04:18.523" v="4299"/>
            <ac:spMkLst>
              <pc:docMk/>
              <pc:sldMasterMk cId="1322357190" sldId="2147483648"/>
              <pc:sldLayoutMk cId="4191445060" sldId="2147483664"/>
              <ac:spMk id="39" creationId="{6F4437FE-F08F-4311-B53A-88E2B729B745}"/>
            </ac:spMkLst>
          </pc:spChg>
        </pc:sldLayoutChg>
        <pc:sldLayoutChg chg="addSp delSp modSp mod">
          <pc:chgData name="Sausage Madness" userId="55acea9a82e8fb82" providerId="LiveId" clId="{868969DD-7D3B-4854-93F1-9943A2744E5C}" dt="2022-11-17T21:04:21.410" v="4300"/>
          <pc:sldLayoutMkLst>
            <pc:docMk/>
            <pc:sldMasterMk cId="1322357190" sldId="2147483648"/>
            <pc:sldLayoutMk cId="1802333391" sldId="2147483665"/>
          </pc:sldLayoutMkLst>
          <pc:spChg chg="del">
            <ac:chgData name="Sausage Madness" userId="55acea9a82e8fb82" providerId="LiveId" clId="{868969DD-7D3B-4854-93F1-9943A2744E5C}" dt="2022-11-17T09:10:24.767" v="479" actId="478"/>
            <ac:spMkLst>
              <pc:docMk/>
              <pc:sldMasterMk cId="1322357190" sldId="2147483648"/>
              <pc:sldLayoutMk cId="1802333391" sldId="2147483665"/>
              <ac:spMk id="73" creationId="{D4954E76-6CE5-4657-B73B-9875EBBEE003}"/>
            </ac:spMkLst>
          </pc:spChg>
          <pc:spChg chg="del">
            <ac:chgData name="Sausage Madness" userId="55acea9a82e8fb82" providerId="LiveId" clId="{868969DD-7D3B-4854-93F1-9943A2744E5C}" dt="2022-11-17T09:10:23.831" v="478" actId="478"/>
            <ac:spMkLst>
              <pc:docMk/>
              <pc:sldMasterMk cId="1322357190" sldId="2147483648"/>
              <pc:sldLayoutMk cId="1802333391" sldId="2147483665"/>
              <ac:spMk id="74" creationId="{E361B92F-F111-450A-A880-C34503792307}"/>
            </ac:spMkLst>
          </pc:spChg>
          <pc:spChg chg="del">
            <ac:chgData name="Sausage Madness" userId="55acea9a82e8fb82" providerId="LiveId" clId="{868969DD-7D3B-4854-93F1-9943A2744E5C}" dt="2022-11-17T09:10:20.883" v="476" actId="478"/>
            <ac:spMkLst>
              <pc:docMk/>
              <pc:sldMasterMk cId="1322357190" sldId="2147483648"/>
              <pc:sldLayoutMk cId="1802333391" sldId="2147483665"/>
              <ac:spMk id="79" creationId="{6D336D9D-1BA1-44AE-96D0-3ABDA2E02FB5}"/>
            </ac:spMkLst>
          </pc:spChg>
          <pc:spChg chg="del">
            <ac:chgData name="Sausage Madness" userId="55acea9a82e8fb82" providerId="LiveId" clId="{868969DD-7D3B-4854-93F1-9943A2744E5C}" dt="2022-11-17T09:10:22.159" v="477" actId="478"/>
            <ac:spMkLst>
              <pc:docMk/>
              <pc:sldMasterMk cId="1322357190" sldId="2147483648"/>
              <pc:sldLayoutMk cId="1802333391" sldId="2147483665"/>
              <ac:spMk id="80" creationId="{6CFC9B87-2AEB-414D-90C4-B7F8F4AA9080}"/>
            </ac:spMkLst>
          </pc:spChg>
          <pc:spChg chg="del">
            <ac:chgData name="Sausage Madness" userId="55acea9a82e8fb82" providerId="LiveId" clId="{868969DD-7D3B-4854-93F1-9943A2744E5C}" dt="2022-11-17T09:10:04.690" v="467" actId="478"/>
            <ac:spMkLst>
              <pc:docMk/>
              <pc:sldMasterMk cId="1322357190" sldId="2147483648"/>
              <pc:sldLayoutMk cId="1802333391" sldId="2147483665"/>
              <ac:spMk id="97" creationId="{74EEDA10-EB71-4CAE-80C3-9C8B46E6DF07}"/>
            </ac:spMkLst>
          </pc:spChg>
          <pc:spChg chg="del">
            <ac:chgData name="Sausage Madness" userId="55acea9a82e8fb82" providerId="LiveId" clId="{868969DD-7D3B-4854-93F1-9943A2744E5C}" dt="2022-11-17T09:10:09.707" v="469" actId="478"/>
            <ac:spMkLst>
              <pc:docMk/>
              <pc:sldMasterMk cId="1322357190" sldId="2147483648"/>
              <pc:sldLayoutMk cId="1802333391" sldId="2147483665"/>
              <ac:spMk id="98" creationId="{242E90BB-F1EA-466F-939C-623189DF3ADD}"/>
            </ac:spMkLst>
          </pc:spChg>
          <pc:spChg chg="del">
            <ac:chgData name="Sausage Madness" userId="55acea9a82e8fb82" providerId="LiveId" clId="{868969DD-7D3B-4854-93F1-9943A2744E5C}" dt="2022-11-17T09:10:15.617" v="472" actId="478"/>
            <ac:spMkLst>
              <pc:docMk/>
              <pc:sldMasterMk cId="1322357190" sldId="2147483648"/>
              <pc:sldLayoutMk cId="1802333391" sldId="2147483665"/>
              <ac:spMk id="103" creationId="{B4CC215D-FD31-4423-900D-14FF4F457AFA}"/>
            </ac:spMkLst>
          </pc:spChg>
          <pc:spChg chg="del">
            <ac:chgData name="Sausage Madness" userId="55acea9a82e8fb82" providerId="LiveId" clId="{868969DD-7D3B-4854-93F1-9943A2744E5C}" dt="2022-11-17T09:10:16.449" v="473" actId="478"/>
            <ac:spMkLst>
              <pc:docMk/>
              <pc:sldMasterMk cId="1322357190" sldId="2147483648"/>
              <pc:sldLayoutMk cId="1802333391" sldId="2147483665"/>
              <ac:spMk id="104" creationId="{95C6593C-7D72-47FB-AACE-F8848EAFA3AB}"/>
            </ac:spMkLst>
          </pc:spChg>
          <pc:spChg chg="mod">
            <ac:chgData name="Sausage Madness" userId="55acea9a82e8fb82" providerId="LiveId" clId="{868969DD-7D3B-4854-93F1-9943A2744E5C}" dt="2022-11-17T21:04:21.410" v="4300"/>
            <ac:spMkLst>
              <pc:docMk/>
              <pc:sldMasterMk cId="1322357190" sldId="2147483648"/>
              <pc:sldLayoutMk cId="1802333391" sldId="2147483665"/>
              <ac:spMk id="105" creationId="{75E80FB1-82CC-4144-A899-130449B1AC1C}"/>
            </ac:spMkLst>
          </pc:spChg>
          <pc:picChg chg="add del ord">
            <ac:chgData name="Sausage Madness" userId="55acea9a82e8fb82" providerId="LiveId" clId="{868969DD-7D3B-4854-93F1-9943A2744E5C}" dt="2022-11-17T09:10:18.738" v="475" actId="478"/>
            <ac:picMkLst>
              <pc:docMk/>
              <pc:sldMasterMk cId="1322357190" sldId="2147483648"/>
              <pc:sldLayoutMk cId="1802333391" sldId="2147483665"/>
              <ac:picMk id="3" creationId="{8A79A51B-CC7A-4B36-B457-AF3236388137}"/>
            </ac:picMkLst>
          </pc:picChg>
        </pc:sldLayoutChg>
        <pc:sldLayoutChg chg="modSp mod">
          <pc:chgData name="Sausage Madness" userId="55acea9a82e8fb82" providerId="LiveId" clId="{868969DD-7D3B-4854-93F1-9943A2744E5C}" dt="2022-11-17T21:04:24.480" v="4301"/>
          <pc:sldLayoutMkLst>
            <pc:docMk/>
            <pc:sldMasterMk cId="1322357190" sldId="2147483648"/>
            <pc:sldLayoutMk cId="738281532" sldId="2147483666"/>
          </pc:sldLayoutMkLst>
          <pc:spChg chg="mod">
            <ac:chgData name="Sausage Madness" userId="55acea9a82e8fb82" providerId="LiveId" clId="{868969DD-7D3B-4854-93F1-9943A2744E5C}" dt="2022-11-17T21:04:24.480" v="4301"/>
            <ac:spMkLst>
              <pc:docMk/>
              <pc:sldMasterMk cId="1322357190" sldId="2147483648"/>
              <pc:sldLayoutMk cId="738281532" sldId="2147483666"/>
              <ac:spMk id="12" creationId="{8035ED58-36EB-4147-BCAF-919ADD4DD583}"/>
            </ac:spMkLst>
          </pc:spChg>
        </pc:sldLayoutChg>
        <pc:sldLayoutChg chg="modSp mod">
          <pc:chgData name="Sausage Madness" userId="55acea9a82e8fb82" providerId="LiveId" clId="{868969DD-7D3B-4854-93F1-9943A2744E5C}" dt="2022-11-17T21:04:30.447" v="4302"/>
          <pc:sldLayoutMkLst>
            <pc:docMk/>
            <pc:sldMasterMk cId="1322357190" sldId="2147483648"/>
            <pc:sldLayoutMk cId="1834407786" sldId="2147483667"/>
          </pc:sldLayoutMkLst>
          <pc:spChg chg="mod">
            <ac:chgData name="Sausage Madness" userId="55acea9a82e8fb82" providerId="LiveId" clId="{868969DD-7D3B-4854-93F1-9943A2744E5C}" dt="2022-11-17T21:04:30.447" v="4302"/>
            <ac:spMkLst>
              <pc:docMk/>
              <pc:sldMasterMk cId="1322357190" sldId="2147483648"/>
              <pc:sldLayoutMk cId="1834407786" sldId="2147483667"/>
              <ac:spMk id="13" creationId="{E06D1BDE-6908-49BA-9900-53DFFF4B1E1B}"/>
            </ac:spMkLst>
          </pc:spChg>
        </pc:sldLayoutChg>
        <pc:sldLayoutChg chg="modSp mod">
          <pc:chgData name="Sausage Madness" userId="55acea9a82e8fb82" providerId="LiveId" clId="{868969DD-7D3B-4854-93F1-9943A2744E5C}" dt="2022-11-17T21:04:33.986" v="4303"/>
          <pc:sldLayoutMkLst>
            <pc:docMk/>
            <pc:sldMasterMk cId="1322357190" sldId="2147483648"/>
            <pc:sldLayoutMk cId="798880244" sldId="2147483668"/>
          </pc:sldLayoutMkLst>
          <pc:spChg chg="mod">
            <ac:chgData name="Sausage Madness" userId="55acea9a82e8fb82" providerId="LiveId" clId="{868969DD-7D3B-4854-93F1-9943A2744E5C}" dt="2022-11-17T21:04:33.986" v="4303"/>
            <ac:spMkLst>
              <pc:docMk/>
              <pc:sldMasterMk cId="1322357190" sldId="2147483648"/>
              <pc:sldLayoutMk cId="798880244" sldId="2147483668"/>
              <ac:spMk id="12" creationId="{CC2E4653-FDDE-4AC5-A23D-4269479ADCAE}"/>
            </ac:spMkLst>
          </pc:spChg>
        </pc:sldLayoutChg>
        <pc:sldLayoutChg chg="modSp mod">
          <pc:chgData name="Sausage Madness" userId="55acea9a82e8fb82" providerId="LiveId" clId="{868969DD-7D3B-4854-93F1-9943A2744E5C}" dt="2022-11-17T21:03:58.457" v="4294"/>
          <pc:sldLayoutMkLst>
            <pc:docMk/>
            <pc:sldMasterMk cId="1322357190" sldId="2147483648"/>
            <pc:sldLayoutMk cId="2794545393" sldId="2147483669"/>
          </pc:sldLayoutMkLst>
          <pc:spChg chg="mod">
            <ac:chgData name="Sausage Madness" userId="55acea9a82e8fb82" providerId="LiveId" clId="{868969DD-7D3B-4854-93F1-9943A2744E5C}" dt="2022-11-17T21:03:58.457" v="4294"/>
            <ac:spMkLst>
              <pc:docMk/>
              <pc:sldMasterMk cId="1322357190" sldId="2147483648"/>
              <pc:sldLayoutMk cId="2794545393" sldId="2147483669"/>
              <ac:spMk id="21" creationId="{95A4BAFB-A1C5-4E01-9E16-ED02AADB1FA5}"/>
            </ac:spMkLst>
          </pc:spChg>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Ex1.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Transactions</c:v>
                </c:pt>
              </c:strCache>
            </c:strRef>
          </c:tx>
          <c:spPr>
            <a:pattFill prst="ltDnDiag">
              <a:fgClr>
                <a:srgbClr val="00AFC8"/>
              </a:fgClr>
              <a:bgClr>
                <a:schemeClr val="tx1"/>
              </a:bgClr>
            </a:pattFill>
            <a:ln w="12700">
              <a:solidFill>
                <a:schemeClr val="accent6"/>
              </a:solidFill>
            </a:ln>
            <a:effectLst/>
          </c:spPr>
          <c:invertIfNegative val="0"/>
          <c:cat>
            <c:numRef>
              <c:f>Sheet1!$A$2:$A$21</c:f>
              <c:numCache>
                <c:formatCode>General</c:formatCode>
                <c:ptCount val="20"/>
                <c:pt idx="0">
                  <c:v>0</c:v>
                </c:pt>
                <c:pt idx="1">
                  <c:v>70</c:v>
                </c:pt>
                <c:pt idx="2">
                  <c:v>140</c:v>
                </c:pt>
                <c:pt idx="3">
                  <c:v>210</c:v>
                </c:pt>
                <c:pt idx="4">
                  <c:v>280</c:v>
                </c:pt>
                <c:pt idx="5">
                  <c:v>350</c:v>
                </c:pt>
                <c:pt idx="6">
                  <c:v>420</c:v>
                </c:pt>
                <c:pt idx="7">
                  <c:v>490</c:v>
                </c:pt>
                <c:pt idx="8">
                  <c:v>560</c:v>
                </c:pt>
                <c:pt idx="9">
                  <c:v>630</c:v>
                </c:pt>
                <c:pt idx="10">
                  <c:v>700</c:v>
                </c:pt>
                <c:pt idx="11">
                  <c:v>770</c:v>
                </c:pt>
                <c:pt idx="12">
                  <c:v>840</c:v>
                </c:pt>
                <c:pt idx="13">
                  <c:v>910</c:v>
                </c:pt>
                <c:pt idx="14">
                  <c:v>980</c:v>
                </c:pt>
                <c:pt idx="15">
                  <c:v>1050</c:v>
                </c:pt>
                <c:pt idx="16">
                  <c:v>1120</c:v>
                </c:pt>
                <c:pt idx="17">
                  <c:v>1190</c:v>
                </c:pt>
                <c:pt idx="18">
                  <c:v>1260</c:v>
                </c:pt>
                <c:pt idx="19">
                  <c:v>1330</c:v>
                </c:pt>
              </c:numCache>
            </c:numRef>
          </c:cat>
          <c:val>
            <c:numRef>
              <c:f>Sheet1!$B$2:$B$21</c:f>
              <c:numCache>
                <c:formatCode>###0,\ \K</c:formatCode>
                <c:ptCount val="20"/>
                <c:pt idx="0">
                  <c:v>1228443</c:v>
                </c:pt>
                <c:pt idx="1">
                  <c:v>448986</c:v>
                </c:pt>
                <c:pt idx="2">
                  <c:v>98119</c:v>
                </c:pt>
                <c:pt idx="3">
                  <c:v>30391</c:v>
                </c:pt>
                <c:pt idx="4">
                  <c:v>11496</c:v>
                </c:pt>
                <c:pt idx="5">
                  <c:v>6126</c:v>
                </c:pt>
                <c:pt idx="6">
                  <c:v>6189</c:v>
                </c:pt>
                <c:pt idx="7">
                  <c:v>5538</c:v>
                </c:pt>
                <c:pt idx="8">
                  <c:v>2844</c:v>
                </c:pt>
                <c:pt idx="9">
                  <c:v>1810</c:v>
                </c:pt>
                <c:pt idx="10">
                  <c:v>1726</c:v>
                </c:pt>
                <c:pt idx="11">
                  <c:v>1728</c:v>
                </c:pt>
                <c:pt idx="12">
                  <c:v>1574</c:v>
                </c:pt>
                <c:pt idx="13">
                  <c:v>1497</c:v>
                </c:pt>
                <c:pt idx="14">
                  <c:v>1231</c:v>
                </c:pt>
                <c:pt idx="15">
                  <c:v>911</c:v>
                </c:pt>
                <c:pt idx="16">
                  <c:v>592</c:v>
                </c:pt>
                <c:pt idx="17">
                  <c:v>412</c:v>
                </c:pt>
                <c:pt idx="18">
                  <c:v>314</c:v>
                </c:pt>
                <c:pt idx="19">
                  <c:v>258</c:v>
                </c:pt>
              </c:numCache>
            </c:numRef>
          </c:val>
          <c:extLst>
            <c:ext xmlns:c16="http://schemas.microsoft.com/office/drawing/2014/chart" uri="{C3380CC4-5D6E-409C-BE32-E72D297353CC}">
              <c16:uniqueId val="{00000000-36D4-4651-AFE7-27458E6F9C1A}"/>
            </c:ext>
          </c:extLst>
        </c:ser>
        <c:dLbls>
          <c:showLegendKey val="0"/>
          <c:showVal val="0"/>
          <c:showCatName val="0"/>
          <c:showSerName val="0"/>
          <c:showPercent val="0"/>
          <c:showBubbleSize val="0"/>
        </c:dLbls>
        <c:gapWidth val="35"/>
        <c:overlap val="-100"/>
        <c:axId val="694597680"/>
        <c:axId val="694598992"/>
      </c:barChart>
      <c:catAx>
        <c:axId val="694597680"/>
        <c:scaling>
          <c:orientation val="minMax"/>
        </c:scaling>
        <c:delete val="0"/>
        <c:axPos val="b"/>
        <c:numFmt formatCode="General" sourceLinked="1"/>
        <c:majorTickMark val="none"/>
        <c:minorTickMark val="none"/>
        <c:tickLblPos val="nextTo"/>
        <c:spPr>
          <a:noFill/>
          <a:ln w="6350" cap="flat" cmpd="sng" algn="ctr">
            <a:solidFill>
              <a:schemeClr val="accent3">
                <a:alpha val="40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694598992"/>
        <c:crosses val="autoZero"/>
        <c:auto val="1"/>
        <c:lblAlgn val="ctr"/>
        <c:lblOffset val="100"/>
        <c:noMultiLvlLbl val="0"/>
      </c:catAx>
      <c:valAx>
        <c:axId val="694598992"/>
        <c:scaling>
          <c:orientation val="minMax"/>
          <c:max val="1300000"/>
        </c:scaling>
        <c:delete val="0"/>
        <c:axPos val="l"/>
        <c:majorGridlines>
          <c:spPr>
            <a:ln w="3175" cap="flat" cmpd="sng" algn="ctr">
              <a:solidFill>
                <a:schemeClr val="accent3">
                  <a:alpha val="9000"/>
                </a:schemeClr>
              </a:solidFill>
              <a:round/>
            </a:ln>
            <a:effectLst/>
          </c:spPr>
        </c:majorGridlines>
        <c:numFmt formatCode="###0,\ \K"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694597680"/>
        <c:crosses val="autoZero"/>
        <c:crossBetween val="between"/>
        <c:majorUnit val="10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Transactions</c:v>
                </c:pt>
              </c:strCache>
            </c:strRef>
          </c:tx>
          <c:spPr>
            <a:pattFill prst="ltDnDiag">
              <a:fgClr>
                <a:srgbClr val="00AFC8"/>
              </a:fgClr>
              <a:bgClr>
                <a:schemeClr val="tx1"/>
              </a:bgClr>
            </a:pattFill>
            <a:ln w="12700">
              <a:solidFill>
                <a:schemeClr val="accent6"/>
              </a:solidFill>
            </a:ln>
            <a:effectLst/>
          </c:spPr>
          <c:invertIfNegative val="0"/>
          <c:cat>
            <c:numRef>
              <c:f>Sheet1!$A$2:$A$21</c:f>
              <c:numCache>
                <c:formatCode>General</c:formatCode>
                <c:ptCount val="20"/>
                <c:pt idx="0">
                  <c:v>0</c:v>
                </c:pt>
                <c:pt idx="1">
                  <c:v>70</c:v>
                </c:pt>
                <c:pt idx="2">
                  <c:v>140</c:v>
                </c:pt>
                <c:pt idx="3">
                  <c:v>210</c:v>
                </c:pt>
                <c:pt idx="4">
                  <c:v>280</c:v>
                </c:pt>
                <c:pt idx="5">
                  <c:v>350</c:v>
                </c:pt>
                <c:pt idx="6">
                  <c:v>420</c:v>
                </c:pt>
                <c:pt idx="7">
                  <c:v>490</c:v>
                </c:pt>
                <c:pt idx="8">
                  <c:v>560</c:v>
                </c:pt>
                <c:pt idx="9">
                  <c:v>630</c:v>
                </c:pt>
                <c:pt idx="10">
                  <c:v>700</c:v>
                </c:pt>
                <c:pt idx="11">
                  <c:v>770</c:v>
                </c:pt>
                <c:pt idx="12">
                  <c:v>840</c:v>
                </c:pt>
                <c:pt idx="13">
                  <c:v>910</c:v>
                </c:pt>
                <c:pt idx="14">
                  <c:v>980</c:v>
                </c:pt>
                <c:pt idx="15">
                  <c:v>1050</c:v>
                </c:pt>
                <c:pt idx="16">
                  <c:v>1120</c:v>
                </c:pt>
                <c:pt idx="17">
                  <c:v>1190</c:v>
                </c:pt>
                <c:pt idx="18">
                  <c:v>1260</c:v>
                </c:pt>
                <c:pt idx="19">
                  <c:v>1330</c:v>
                </c:pt>
              </c:numCache>
            </c:numRef>
          </c:cat>
          <c:val>
            <c:numRef>
              <c:f>Sheet1!$B$2:$B$21</c:f>
              <c:numCache>
                <c:formatCode>0</c:formatCode>
                <c:ptCount val="20"/>
                <c:pt idx="0">
                  <c:v>2123</c:v>
                </c:pt>
                <c:pt idx="1">
                  <c:v>190</c:v>
                </c:pt>
                <c:pt idx="2">
                  <c:v>30</c:v>
                </c:pt>
                <c:pt idx="3">
                  <c:v>426</c:v>
                </c:pt>
                <c:pt idx="4">
                  <c:v>1841</c:v>
                </c:pt>
                <c:pt idx="5">
                  <c:v>251</c:v>
                </c:pt>
                <c:pt idx="6">
                  <c:v>84</c:v>
                </c:pt>
                <c:pt idx="7">
                  <c:v>97</c:v>
                </c:pt>
                <c:pt idx="8">
                  <c:v>82</c:v>
                </c:pt>
                <c:pt idx="9">
                  <c:v>182</c:v>
                </c:pt>
                <c:pt idx="10">
                  <c:v>501</c:v>
                </c:pt>
                <c:pt idx="11">
                  <c:v>725</c:v>
                </c:pt>
                <c:pt idx="12">
                  <c:v>807</c:v>
                </c:pt>
                <c:pt idx="13">
                  <c:v>836</c:v>
                </c:pt>
                <c:pt idx="14">
                  <c:v>728</c:v>
                </c:pt>
                <c:pt idx="15">
                  <c:v>452</c:v>
                </c:pt>
                <c:pt idx="16">
                  <c:v>220</c:v>
                </c:pt>
                <c:pt idx="17">
                  <c:v>56</c:v>
                </c:pt>
                <c:pt idx="18">
                  <c:v>17</c:v>
                </c:pt>
                <c:pt idx="19">
                  <c:v>3</c:v>
                </c:pt>
              </c:numCache>
            </c:numRef>
          </c:val>
          <c:extLst>
            <c:ext xmlns:c16="http://schemas.microsoft.com/office/drawing/2014/chart" uri="{C3380CC4-5D6E-409C-BE32-E72D297353CC}">
              <c16:uniqueId val="{00000000-E621-4825-B1C4-896C41EFB933}"/>
            </c:ext>
          </c:extLst>
        </c:ser>
        <c:dLbls>
          <c:showLegendKey val="0"/>
          <c:showVal val="0"/>
          <c:showCatName val="0"/>
          <c:showSerName val="0"/>
          <c:showPercent val="0"/>
          <c:showBubbleSize val="0"/>
        </c:dLbls>
        <c:gapWidth val="35"/>
        <c:overlap val="-100"/>
        <c:axId val="694597680"/>
        <c:axId val="694598992"/>
      </c:barChart>
      <c:catAx>
        <c:axId val="694597680"/>
        <c:scaling>
          <c:orientation val="minMax"/>
        </c:scaling>
        <c:delete val="0"/>
        <c:axPos val="b"/>
        <c:numFmt formatCode="General" sourceLinked="1"/>
        <c:majorTickMark val="none"/>
        <c:minorTickMark val="none"/>
        <c:tickLblPos val="nextTo"/>
        <c:spPr>
          <a:noFill/>
          <a:ln w="6350" cap="flat" cmpd="sng" algn="ctr">
            <a:solidFill>
              <a:schemeClr val="accent3">
                <a:alpha val="40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694598992"/>
        <c:crosses val="autoZero"/>
        <c:auto val="1"/>
        <c:lblAlgn val="ctr"/>
        <c:lblOffset val="100"/>
        <c:noMultiLvlLbl val="0"/>
      </c:catAx>
      <c:valAx>
        <c:axId val="694598992"/>
        <c:scaling>
          <c:orientation val="minMax"/>
          <c:max val="2300"/>
        </c:scaling>
        <c:delete val="0"/>
        <c:axPos val="l"/>
        <c:majorGridlines>
          <c:spPr>
            <a:ln w="3175" cap="flat" cmpd="sng" algn="ctr">
              <a:solidFill>
                <a:schemeClr val="accent3">
                  <a:alpha val="9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694597680"/>
        <c:crosses val="autoZero"/>
        <c:crossBetween val="between"/>
        <c:majorUnit val="1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Count of trans_hour</c:v>
                </c:pt>
              </c:strCache>
            </c:strRef>
          </c:tx>
          <c:spPr>
            <a:pattFill prst="ltDnDiag">
              <a:fgClr>
                <a:srgbClr val="00AFC8"/>
              </a:fgClr>
              <a:bgClr>
                <a:schemeClr val="tx1"/>
              </a:bgClr>
            </a:pattFill>
            <a:ln w="12700">
              <a:solidFill>
                <a:schemeClr val="accent6"/>
              </a:solidFill>
            </a:ln>
            <a:effectLst/>
          </c:spPr>
          <c:invertIfNegative val="0"/>
          <c:cat>
            <c:numRef>
              <c:f>Sheet1!$A$2:$A$21</c:f>
              <c:numCache>
                <c:formatCode>General</c:formatCode>
                <c:ptCount val="20"/>
                <c:pt idx="0">
                  <c:v>0</c:v>
                </c:pt>
                <c:pt idx="1">
                  <c:v>1</c:v>
                </c:pt>
                <c:pt idx="2">
                  <c:v>2.5</c:v>
                </c:pt>
                <c:pt idx="3">
                  <c:v>4</c:v>
                </c:pt>
                <c:pt idx="4">
                  <c:v>5</c:v>
                </c:pt>
                <c:pt idx="5">
                  <c:v>6</c:v>
                </c:pt>
                <c:pt idx="6">
                  <c:v>7</c:v>
                </c:pt>
                <c:pt idx="7">
                  <c:v>8</c:v>
                </c:pt>
                <c:pt idx="8">
                  <c:v>10</c:v>
                </c:pt>
                <c:pt idx="9">
                  <c:v>11</c:v>
                </c:pt>
                <c:pt idx="10">
                  <c:v>12</c:v>
                </c:pt>
                <c:pt idx="11">
                  <c:v>13</c:v>
                </c:pt>
                <c:pt idx="12">
                  <c:v>14</c:v>
                </c:pt>
                <c:pt idx="13">
                  <c:v>16</c:v>
                </c:pt>
                <c:pt idx="14">
                  <c:v>17</c:v>
                </c:pt>
                <c:pt idx="15">
                  <c:v>18</c:v>
                </c:pt>
                <c:pt idx="16">
                  <c:v>19</c:v>
                </c:pt>
                <c:pt idx="17">
                  <c:v>20</c:v>
                </c:pt>
                <c:pt idx="18">
                  <c:v>22</c:v>
                </c:pt>
                <c:pt idx="19">
                  <c:v>23</c:v>
                </c:pt>
              </c:numCache>
            </c:numRef>
          </c:cat>
          <c:val>
            <c:numRef>
              <c:f>Sheet1!$B$2:$B$21</c:f>
              <c:numCache>
                <c:formatCode>###0,\ \K</c:formatCode>
                <c:ptCount val="20"/>
                <c:pt idx="0">
                  <c:v>121922</c:v>
                </c:pt>
                <c:pt idx="1">
                  <c:v>60764</c:v>
                </c:pt>
                <c:pt idx="2">
                  <c:v>60934</c:v>
                </c:pt>
                <c:pt idx="3">
                  <c:v>59906</c:v>
                </c:pt>
                <c:pt idx="4">
                  <c:v>60057</c:v>
                </c:pt>
                <c:pt idx="5">
                  <c:v>120631</c:v>
                </c:pt>
                <c:pt idx="6">
                  <c:v>60469</c:v>
                </c:pt>
                <c:pt idx="7">
                  <c:v>60206</c:v>
                </c:pt>
                <c:pt idx="8">
                  <c:v>60292</c:v>
                </c:pt>
                <c:pt idx="9">
                  <c:v>60133</c:v>
                </c:pt>
                <c:pt idx="10">
                  <c:v>186492</c:v>
                </c:pt>
                <c:pt idx="11">
                  <c:v>92925</c:v>
                </c:pt>
                <c:pt idx="12">
                  <c:v>93289</c:v>
                </c:pt>
                <c:pt idx="13">
                  <c:v>94136</c:v>
                </c:pt>
                <c:pt idx="14">
                  <c:v>93350</c:v>
                </c:pt>
                <c:pt idx="15">
                  <c:v>187194</c:v>
                </c:pt>
                <c:pt idx="16">
                  <c:v>92937</c:v>
                </c:pt>
                <c:pt idx="17">
                  <c:v>93601</c:v>
                </c:pt>
                <c:pt idx="18">
                  <c:v>95203</c:v>
                </c:pt>
                <c:pt idx="19">
                  <c:v>95744</c:v>
                </c:pt>
              </c:numCache>
            </c:numRef>
          </c:val>
          <c:extLst>
            <c:ext xmlns:c16="http://schemas.microsoft.com/office/drawing/2014/chart" uri="{C3380CC4-5D6E-409C-BE32-E72D297353CC}">
              <c16:uniqueId val="{00000000-36D4-4651-AFE7-27458E6F9C1A}"/>
            </c:ext>
          </c:extLst>
        </c:ser>
        <c:dLbls>
          <c:showLegendKey val="0"/>
          <c:showVal val="0"/>
          <c:showCatName val="0"/>
          <c:showSerName val="0"/>
          <c:showPercent val="0"/>
          <c:showBubbleSize val="0"/>
        </c:dLbls>
        <c:gapWidth val="35"/>
        <c:overlap val="-100"/>
        <c:axId val="694597680"/>
        <c:axId val="694598992"/>
      </c:barChart>
      <c:catAx>
        <c:axId val="694597680"/>
        <c:scaling>
          <c:orientation val="minMax"/>
        </c:scaling>
        <c:delete val="0"/>
        <c:axPos val="b"/>
        <c:numFmt formatCode="General" sourceLinked="1"/>
        <c:majorTickMark val="none"/>
        <c:minorTickMark val="none"/>
        <c:tickLblPos val="nextTo"/>
        <c:spPr>
          <a:noFill/>
          <a:ln w="6350" cap="flat" cmpd="sng" algn="ctr">
            <a:solidFill>
              <a:schemeClr val="accent3">
                <a:alpha val="40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694598992"/>
        <c:crosses val="autoZero"/>
        <c:auto val="1"/>
        <c:lblAlgn val="ctr"/>
        <c:lblOffset val="100"/>
        <c:noMultiLvlLbl val="0"/>
      </c:catAx>
      <c:valAx>
        <c:axId val="694598992"/>
        <c:scaling>
          <c:orientation val="minMax"/>
          <c:max val="190000"/>
        </c:scaling>
        <c:delete val="0"/>
        <c:axPos val="l"/>
        <c:majorGridlines>
          <c:spPr>
            <a:ln w="3175" cap="flat" cmpd="sng" algn="ctr">
              <a:solidFill>
                <a:schemeClr val="accent3">
                  <a:alpha val="9000"/>
                </a:schemeClr>
              </a:solidFill>
              <a:round/>
            </a:ln>
            <a:effectLst/>
          </c:spPr>
        </c:majorGridlines>
        <c:numFmt formatCode="###0,\ \K"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694597680"/>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TRANSACTIONS</c:v>
                </c:pt>
              </c:strCache>
            </c:strRef>
          </c:tx>
          <c:spPr>
            <a:pattFill prst="ltDnDiag">
              <a:fgClr>
                <a:srgbClr val="00AFC8"/>
              </a:fgClr>
              <a:bgClr>
                <a:schemeClr val="tx1"/>
              </a:bgClr>
            </a:pattFill>
            <a:ln w="12700">
              <a:solidFill>
                <a:schemeClr val="accent6"/>
              </a:solidFill>
            </a:ln>
            <a:effectLst/>
          </c:spPr>
          <c:invertIfNegative val="0"/>
          <c:cat>
            <c:numRef>
              <c:f>Sheet1!$A$2:$A$21</c:f>
              <c:numCache>
                <c:formatCode>General</c:formatCode>
                <c:ptCount val="20"/>
                <c:pt idx="0">
                  <c:v>0</c:v>
                </c:pt>
                <c:pt idx="1">
                  <c:v>1</c:v>
                </c:pt>
                <c:pt idx="2">
                  <c:v>2.5</c:v>
                </c:pt>
                <c:pt idx="3">
                  <c:v>4</c:v>
                </c:pt>
                <c:pt idx="4">
                  <c:v>5</c:v>
                </c:pt>
                <c:pt idx="5">
                  <c:v>6</c:v>
                </c:pt>
                <c:pt idx="6">
                  <c:v>7</c:v>
                </c:pt>
                <c:pt idx="7">
                  <c:v>8</c:v>
                </c:pt>
                <c:pt idx="8">
                  <c:v>10</c:v>
                </c:pt>
                <c:pt idx="9">
                  <c:v>11</c:v>
                </c:pt>
                <c:pt idx="10">
                  <c:v>12</c:v>
                </c:pt>
                <c:pt idx="11">
                  <c:v>13</c:v>
                </c:pt>
                <c:pt idx="12">
                  <c:v>14</c:v>
                </c:pt>
                <c:pt idx="13">
                  <c:v>16</c:v>
                </c:pt>
                <c:pt idx="14">
                  <c:v>17</c:v>
                </c:pt>
                <c:pt idx="15">
                  <c:v>18</c:v>
                </c:pt>
                <c:pt idx="16">
                  <c:v>19</c:v>
                </c:pt>
                <c:pt idx="17">
                  <c:v>20</c:v>
                </c:pt>
                <c:pt idx="18">
                  <c:v>22</c:v>
                </c:pt>
                <c:pt idx="19">
                  <c:v>23</c:v>
                </c:pt>
              </c:numCache>
            </c:numRef>
          </c:cat>
          <c:val>
            <c:numRef>
              <c:f>Sheet1!$B$2:$B$21</c:f>
              <c:numCache>
                <c:formatCode>0</c:formatCode>
                <c:ptCount val="20"/>
                <c:pt idx="0">
                  <c:v>1650</c:v>
                </c:pt>
                <c:pt idx="1">
                  <c:v>793</c:v>
                </c:pt>
                <c:pt idx="2">
                  <c:v>803</c:v>
                </c:pt>
                <c:pt idx="3">
                  <c:v>61</c:v>
                </c:pt>
                <c:pt idx="4">
                  <c:v>80</c:v>
                </c:pt>
                <c:pt idx="5">
                  <c:v>126</c:v>
                </c:pt>
                <c:pt idx="6">
                  <c:v>59</c:v>
                </c:pt>
                <c:pt idx="7">
                  <c:v>61</c:v>
                </c:pt>
                <c:pt idx="8">
                  <c:v>52</c:v>
                </c:pt>
                <c:pt idx="9">
                  <c:v>59</c:v>
                </c:pt>
                <c:pt idx="10">
                  <c:v>178</c:v>
                </c:pt>
                <c:pt idx="11">
                  <c:v>100</c:v>
                </c:pt>
                <c:pt idx="12">
                  <c:v>100</c:v>
                </c:pt>
                <c:pt idx="13">
                  <c:v>97</c:v>
                </c:pt>
                <c:pt idx="14">
                  <c:v>94</c:v>
                </c:pt>
                <c:pt idx="15">
                  <c:v>216</c:v>
                </c:pt>
                <c:pt idx="16">
                  <c:v>98</c:v>
                </c:pt>
                <c:pt idx="17">
                  <c:v>101</c:v>
                </c:pt>
                <c:pt idx="18">
                  <c:v>2481</c:v>
                </c:pt>
                <c:pt idx="19">
                  <c:v>2442</c:v>
                </c:pt>
              </c:numCache>
            </c:numRef>
          </c:val>
          <c:extLst>
            <c:ext xmlns:c16="http://schemas.microsoft.com/office/drawing/2014/chart" uri="{C3380CC4-5D6E-409C-BE32-E72D297353CC}">
              <c16:uniqueId val="{00000000-E621-4825-B1C4-896C41EFB933}"/>
            </c:ext>
          </c:extLst>
        </c:ser>
        <c:dLbls>
          <c:showLegendKey val="0"/>
          <c:showVal val="0"/>
          <c:showCatName val="0"/>
          <c:showSerName val="0"/>
          <c:showPercent val="0"/>
          <c:showBubbleSize val="0"/>
        </c:dLbls>
        <c:gapWidth val="35"/>
        <c:overlap val="-100"/>
        <c:axId val="694597680"/>
        <c:axId val="694598992"/>
      </c:barChart>
      <c:catAx>
        <c:axId val="694597680"/>
        <c:scaling>
          <c:orientation val="minMax"/>
        </c:scaling>
        <c:delete val="0"/>
        <c:axPos val="b"/>
        <c:numFmt formatCode="General" sourceLinked="1"/>
        <c:majorTickMark val="none"/>
        <c:minorTickMark val="none"/>
        <c:tickLblPos val="nextTo"/>
        <c:spPr>
          <a:noFill/>
          <a:ln w="6350" cap="flat" cmpd="sng" algn="ctr">
            <a:solidFill>
              <a:schemeClr val="accent3">
                <a:alpha val="40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694598992"/>
        <c:crosses val="autoZero"/>
        <c:auto val="1"/>
        <c:lblAlgn val="ctr"/>
        <c:lblOffset val="100"/>
        <c:noMultiLvlLbl val="0"/>
      </c:catAx>
      <c:valAx>
        <c:axId val="694598992"/>
        <c:scaling>
          <c:orientation val="minMax"/>
          <c:max val="2600"/>
        </c:scaling>
        <c:delete val="0"/>
        <c:axPos val="l"/>
        <c:majorGridlines>
          <c:spPr>
            <a:ln w="3175" cap="flat" cmpd="sng" algn="ctr">
              <a:solidFill>
                <a:schemeClr val="accent3">
                  <a:alpha val="9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694597680"/>
        <c:crosses val="autoZero"/>
        <c:crossBetween val="between"/>
        <c:majorUnit val="1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Count of fraudTrain.csv</c:v>
                </c:pt>
              </c:strCache>
            </c:strRef>
          </c:tx>
          <c:spPr>
            <a:pattFill prst="ltDnDiag">
              <a:fgClr>
                <a:srgbClr val="00AFC8"/>
              </a:fgClr>
              <a:bgClr>
                <a:schemeClr val="tx1"/>
              </a:bgClr>
            </a:pattFill>
            <a:ln w="12700">
              <a:solidFill>
                <a:schemeClr val="accent6"/>
              </a:solidFill>
            </a:ln>
            <a:effectLst/>
          </c:spPr>
          <c:invertIfNegative val="0"/>
          <c:cat>
            <c:strRef>
              <c:f>Sheet1!$A$2:$A$15</c:f>
              <c:strCache>
                <c:ptCount val="14"/>
                <c:pt idx="0">
                  <c:v>Travel</c:v>
                </c:pt>
                <c:pt idx="1">
                  <c:v>Net Grocery</c:v>
                </c:pt>
                <c:pt idx="2">
                  <c:v>Net Misc</c:v>
                </c:pt>
                <c:pt idx="3">
                  <c:v>Net Misc</c:v>
                </c:pt>
                <c:pt idx="4">
                  <c:v>Health / Fitness</c:v>
                </c:pt>
                <c:pt idx="5">
                  <c:v>Personal Care</c:v>
                </c:pt>
                <c:pt idx="6">
                  <c:v>Food/ Dining</c:v>
                </c:pt>
                <c:pt idx="7">
                  <c:v>Entertainment</c:v>
                </c:pt>
                <c:pt idx="8">
                  <c:v>Net Shopping</c:v>
                </c:pt>
                <c:pt idx="9">
                  <c:v>Kids / Pets</c:v>
                </c:pt>
                <c:pt idx="10">
                  <c:v>Shopping PoS</c:v>
                </c:pt>
                <c:pt idx="11">
                  <c:v>Home</c:v>
                </c:pt>
                <c:pt idx="12">
                  <c:v>Grocery PoS</c:v>
                </c:pt>
                <c:pt idx="13">
                  <c:v>Gas / Transport</c:v>
                </c:pt>
              </c:strCache>
            </c:strRef>
          </c:cat>
          <c:val>
            <c:numRef>
              <c:f>Sheet1!$B$2:$B$15</c:f>
              <c:numCache>
                <c:formatCode>###0,\ \K</c:formatCode>
                <c:ptCount val="14"/>
                <c:pt idx="0">
                  <c:v>57394</c:v>
                </c:pt>
                <c:pt idx="1">
                  <c:v>64878</c:v>
                </c:pt>
                <c:pt idx="2">
                  <c:v>90574</c:v>
                </c:pt>
                <c:pt idx="3">
                  <c:v>114110</c:v>
                </c:pt>
                <c:pt idx="4">
                  <c:v>122553</c:v>
                </c:pt>
                <c:pt idx="5">
                  <c:v>130085</c:v>
                </c:pt>
                <c:pt idx="6">
                  <c:v>130729</c:v>
                </c:pt>
                <c:pt idx="7">
                  <c:v>134118</c:v>
                </c:pt>
                <c:pt idx="8">
                  <c:v>138710</c:v>
                </c:pt>
                <c:pt idx="9">
                  <c:v>161727</c:v>
                </c:pt>
                <c:pt idx="10">
                  <c:v>165627</c:v>
                </c:pt>
                <c:pt idx="11">
                  <c:v>175460</c:v>
                </c:pt>
                <c:pt idx="12">
                  <c:v>176191</c:v>
                </c:pt>
                <c:pt idx="13">
                  <c:v>188029</c:v>
                </c:pt>
              </c:numCache>
            </c:numRef>
          </c:val>
          <c:extLst>
            <c:ext xmlns:c16="http://schemas.microsoft.com/office/drawing/2014/chart" uri="{C3380CC4-5D6E-409C-BE32-E72D297353CC}">
              <c16:uniqueId val="{00000000-36D4-4651-AFE7-27458E6F9C1A}"/>
            </c:ext>
          </c:extLst>
        </c:ser>
        <c:dLbls>
          <c:showLegendKey val="0"/>
          <c:showVal val="0"/>
          <c:showCatName val="0"/>
          <c:showSerName val="0"/>
          <c:showPercent val="0"/>
          <c:showBubbleSize val="0"/>
        </c:dLbls>
        <c:gapWidth val="35"/>
        <c:overlap val="-100"/>
        <c:axId val="694597680"/>
        <c:axId val="694598992"/>
      </c:barChart>
      <c:catAx>
        <c:axId val="694597680"/>
        <c:scaling>
          <c:orientation val="minMax"/>
        </c:scaling>
        <c:delete val="0"/>
        <c:axPos val="b"/>
        <c:numFmt formatCode="General" sourceLinked="1"/>
        <c:majorTickMark val="none"/>
        <c:minorTickMark val="none"/>
        <c:tickLblPos val="nextTo"/>
        <c:spPr>
          <a:noFill/>
          <a:ln w="6350" cap="flat" cmpd="sng" algn="ctr">
            <a:solidFill>
              <a:schemeClr val="accent3">
                <a:alpha val="40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694598992"/>
        <c:crosses val="autoZero"/>
        <c:auto val="1"/>
        <c:lblAlgn val="ctr"/>
        <c:lblOffset val="100"/>
        <c:noMultiLvlLbl val="0"/>
      </c:catAx>
      <c:valAx>
        <c:axId val="694598992"/>
        <c:scaling>
          <c:orientation val="minMax"/>
          <c:max val="190000"/>
        </c:scaling>
        <c:delete val="0"/>
        <c:axPos val="l"/>
        <c:majorGridlines>
          <c:spPr>
            <a:ln w="3175" cap="flat" cmpd="sng" algn="ctr">
              <a:solidFill>
                <a:schemeClr val="accent3">
                  <a:alpha val="9000"/>
                </a:schemeClr>
              </a:solidFill>
              <a:round/>
            </a:ln>
            <a:effectLst/>
          </c:spPr>
        </c:majorGridlines>
        <c:numFmt formatCode="###0,\ \K"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694597680"/>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Count of fraudTrain.csv</c:v>
                </c:pt>
              </c:strCache>
            </c:strRef>
          </c:tx>
          <c:spPr>
            <a:pattFill prst="ltDnDiag">
              <a:fgClr>
                <a:srgbClr val="00AFC8"/>
              </a:fgClr>
              <a:bgClr>
                <a:schemeClr val="tx1"/>
              </a:bgClr>
            </a:pattFill>
            <a:ln w="12700">
              <a:solidFill>
                <a:schemeClr val="accent6"/>
              </a:solidFill>
            </a:ln>
            <a:effectLst/>
          </c:spPr>
          <c:invertIfNegative val="0"/>
          <c:cat>
            <c:strRef>
              <c:f>Sheet1!$A$2:$A$15</c:f>
              <c:strCache>
                <c:ptCount val="14"/>
                <c:pt idx="0">
                  <c:v>Travel</c:v>
                </c:pt>
                <c:pt idx="1">
                  <c:v>Net Grocery</c:v>
                </c:pt>
                <c:pt idx="2">
                  <c:v>Health / Fitness</c:v>
                </c:pt>
                <c:pt idx="3">
                  <c:v>Food/ Dining</c:v>
                </c:pt>
                <c:pt idx="4">
                  <c:v>Home</c:v>
                </c:pt>
                <c:pt idx="5">
                  <c:v>Personal Care</c:v>
                </c:pt>
                <c:pt idx="6">
                  <c:v>Entertainment</c:v>
                </c:pt>
                <c:pt idx="7">
                  <c:v>Kids / Pets</c:v>
                </c:pt>
                <c:pt idx="8">
                  <c:v>Misc PoS</c:v>
                </c:pt>
                <c:pt idx="9">
                  <c:v>Gas / Transport</c:v>
                </c:pt>
                <c:pt idx="10">
                  <c:v>Shopping PoS</c:v>
                </c:pt>
                <c:pt idx="11">
                  <c:v>Misc Net</c:v>
                </c:pt>
                <c:pt idx="12">
                  <c:v>Net Shopping</c:v>
                </c:pt>
                <c:pt idx="13">
                  <c:v>Grocery PoS</c:v>
                </c:pt>
              </c:strCache>
            </c:strRef>
          </c:cat>
          <c:val>
            <c:numRef>
              <c:f>Sheet1!$B$2:$B$15</c:f>
              <c:numCache>
                <c:formatCode>0</c:formatCode>
                <c:ptCount val="14"/>
                <c:pt idx="0">
                  <c:v>156</c:v>
                </c:pt>
                <c:pt idx="1">
                  <c:v>175</c:v>
                </c:pt>
                <c:pt idx="2">
                  <c:v>185</c:v>
                </c:pt>
                <c:pt idx="3">
                  <c:v>205</c:v>
                </c:pt>
                <c:pt idx="4">
                  <c:v>265</c:v>
                </c:pt>
                <c:pt idx="5">
                  <c:v>290</c:v>
                </c:pt>
                <c:pt idx="6">
                  <c:v>292</c:v>
                </c:pt>
                <c:pt idx="7">
                  <c:v>304</c:v>
                </c:pt>
                <c:pt idx="8">
                  <c:v>322</c:v>
                </c:pt>
                <c:pt idx="9">
                  <c:v>772</c:v>
                </c:pt>
                <c:pt idx="10">
                  <c:v>1056</c:v>
                </c:pt>
                <c:pt idx="11">
                  <c:v>1182</c:v>
                </c:pt>
                <c:pt idx="12">
                  <c:v>2219</c:v>
                </c:pt>
                <c:pt idx="13">
                  <c:v>2228</c:v>
                </c:pt>
              </c:numCache>
            </c:numRef>
          </c:val>
          <c:extLst>
            <c:ext xmlns:c16="http://schemas.microsoft.com/office/drawing/2014/chart" uri="{C3380CC4-5D6E-409C-BE32-E72D297353CC}">
              <c16:uniqueId val="{00000000-E621-4825-B1C4-896C41EFB933}"/>
            </c:ext>
          </c:extLst>
        </c:ser>
        <c:dLbls>
          <c:showLegendKey val="0"/>
          <c:showVal val="0"/>
          <c:showCatName val="0"/>
          <c:showSerName val="0"/>
          <c:showPercent val="0"/>
          <c:showBubbleSize val="0"/>
        </c:dLbls>
        <c:gapWidth val="35"/>
        <c:overlap val="-100"/>
        <c:axId val="694597680"/>
        <c:axId val="694598992"/>
      </c:barChart>
      <c:catAx>
        <c:axId val="694597680"/>
        <c:scaling>
          <c:orientation val="minMax"/>
        </c:scaling>
        <c:delete val="0"/>
        <c:axPos val="b"/>
        <c:numFmt formatCode="General" sourceLinked="1"/>
        <c:majorTickMark val="none"/>
        <c:minorTickMark val="none"/>
        <c:tickLblPos val="nextTo"/>
        <c:spPr>
          <a:noFill/>
          <a:ln w="6350" cap="flat" cmpd="sng" algn="ctr">
            <a:solidFill>
              <a:schemeClr val="accent3">
                <a:alpha val="40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694598992"/>
        <c:crosses val="autoZero"/>
        <c:auto val="1"/>
        <c:lblAlgn val="ctr"/>
        <c:lblOffset val="100"/>
        <c:noMultiLvlLbl val="0"/>
      </c:catAx>
      <c:valAx>
        <c:axId val="694598992"/>
        <c:scaling>
          <c:orientation val="minMax"/>
          <c:max val="2300"/>
        </c:scaling>
        <c:delete val="0"/>
        <c:axPos val="l"/>
        <c:majorGridlines>
          <c:spPr>
            <a:ln w="3175" cap="flat" cmpd="sng" algn="ctr">
              <a:solidFill>
                <a:schemeClr val="accent3">
                  <a:alpha val="9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694597680"/>
        <c:crosses val="autoZero"/>
        <c:crossBetween val="between"/>
        <c:majorUnit val="1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Values</c:v>
                </c:pt>
              </c:strCache>
            </c:strRef>
          </c:tx>
          <c:spPr>
            <a:pattFill prst="ltDnDiag">
              <a:fgClr>
                <a:srgbClr val="00AFC8"/>
              </a:fgClr>
              <a:bgClr>
                <a:schemeClr val="tx1"/>
              </a:bgClr>
            </a:pattFill>
            <a:ln>
              <a:noFill/>
            </a:ln>
            <a:effectLst/>
          </c:spPr>
          <c:invertIfNegative val="0"/>
          <c:dPt>
            <c:idx val="1"/>
            <c:invertIfNegative val="0"/>
            <c:bubble3D val="0"/>
            <c:spPr>
              <a:pattFill prst="ltDnDiag">
                <a:fgClr>
                  <a:schemeClr val="accent3">
                    <a:lumMod val="60000"/>
                    <a:lumOff val="40000"/>
                  </a:schemeClr>
                </a:fgClr>
                <a:bgClr>
                  <a:schemeClr val="tx1"/>
                </a:bgClr>
              </a:pattFill>
              <a:ln>
                <a:noFill/>
              </a:ln>
              <a:effectLst/>
            </c:spPr>
            <c:extLst>
              <c:ext xmlns:c16="http://schemas.microsoft.com/office/drawing/2014/chart" uri="{C3380CC4-5D6E-409C-BE32-E72D297353CC}">
                <c16:uniqueId val="{00000000-9122-4F32-AE16-500B56FC30E4}"/>
              </c:ext>
            </c:extLst>
          </c:dPt>
          <c:dPt>
            <c:idx val="3"/>
            <c:invertIfNegative val="0"/>
            <c:bubble3D val="0"/>
            <c:spPr>
              <a:pattFill prst="ltDnDiag">
                <a:fgClr>
                  <a:schemeClr val="accent3">
                    <a:lumMod val="60000"/>
                    <a:lumOff val="40000"/>
                  </a:schemeClr>
                </a:fgClr>
                <a:bgClr>
                  <a:schemeClr val="tx1"/>
                </a:bgClr>
              </a:pattFill>
              <a:ln>
                <a:noFill/>
              </a:ln>
              <a:effectLst/>
            </c:spPr>
            <c:extLst>
              <c:ext xmlns:c16="http://schemas.microsoft.com/office/drawing/2014/chart" uri="{C3380CC4-5D6E-409C-BE32-E72D297353CC}">
                <c16:uniqueId val="{00000001-9122-4F32-AE16-500B56FC30E4}"/>
              </c:ext>
            </c:extLst>
          </c:dPt>
          <c:dPt>
            <c:idx val="5"/>
            <c:invertIfNegative val="0"/>
            <c:bubble3D val="0"/>
            <c:spPr>
              <a:pattFill prst="ltDnDiag">
                <a:fgClr>
                  <a:schemeClr val="accent3">
                    <a:lumMod val="60000"/>
                    <a:lumOff val="40000"/>
                  </a:schemeClr>
                </a:fgClr>
                <a:bgClr>
                  <a:schemeClr val="tx1"/>
                </a:bgClr>
              </a:pattFill>
              <a:ln>
                <a:noFill/>
              </a:ln>
              <a:effectLst/>
            </c:spPr>
            <c:extLst>
              <c:ext xmlns:c16="http://schemas.microsoft.com/office/drawing/2014/chart" uri="{C3380CC4-5D6E-409C-BE32-E72D297353CC}">
                <c16:uniqueId val="{00000002-9122-4F32-AE16-500B56FC30E4}"/>
              </c:ext>
            </c:extLst>
          </c:dPt>
          <c:dPt>
            <c:idx val="6"/>
            <c:invertIfNegative val="0"/>
            <c:bubble3D val="0"/>
            <c:spPr>
              <a:pattFill prst="ltDnDiag">
                <a:fgClr>
                  <a:schemeClr val="accent3">
                    <a:lumMod val="60000"/>
                    <a:lumOff val="40000"/>
                  </a:schemeClr>
                </a:fgClr>
                <a:bgClr>
                  <a:schemeClr val="tx1"/>
                </a:bgClr>
              </a:pattFill>
              <a:ln>
                <a:noFill/>
              </a:ln>
              <a:effectLst/>
            </c:spPr>
            <c:extLst>
              <c:ext xmlns:c16="http://schemas.microsoft.com/office/drawing/2014/chart" uri="{C3380CC4-5D6E-409C-BE32-E72D297353CC}">
                <c16:uniqueId val="{00000003-9122-4F32-AE16-500B56FC30E4}"/>
              </c:ext>
            </c:extLst>
          </c:dPt>
          <c:cat>
            <c:strRef>
              <c:f>Sheet1!$A$2:$A$9</c:f>
              <c:strCache>
                <c:ptCount val="8"/>
                <c:pt idx="0">
                  <c:v>Amount</c:v>
                </c:pt>
                <c:pt idx="1">
                  <c:v>Gas:Cat</c:v>
                </c:pt>
                <c:pt idx="2">
                  <c:v>Transaction Hour</c:v>
                </c:pt>
                <c:pt idx="3">
                  <c:v>Grocery PoS :Cat</c:v>
                </c:pt>
                <c:pt idx="4">
                  <c:v>60 D Amount</c:v>
                </c:pt>
                <c:pt idx="5">
                  <c:v>Food: Cat</c:v>
                </c:pt>
                <c:pt idx="6">
                  <c:v>Grocery Net: Cat</c:v>
                </c:pt>
                <c:pt idx="7">
                  <c:v>Avg 60 D Amount</c:v>
                </c:pt>
              </c:strCache>
            </c:strRef>
          </c:cat>
          <c:val>
            <c:numRef>
              <c:f>Sheet1!$B$2:$B$9</c:f>
              <c:numCache>
                <c:formatCode>0.00</c:formatCode>
                <c:ptCount val="8"/>
                <c:pt idx="0">
                  <c:v>34.156300000000002</c:v>
                </c:pt>
                <c:pt idx="1">
                  <c:v>19.855799999999999</c:v>
                </c:pt>
                <c:pt idx="2">
                  <c:v>11.0223</c:v>
                </c:pt>
                <c:pt idx="3">
                  <c:v>7.9127000000000001</c:v>
                </c:pt>
                <c:pt idx="4">
                  <c:v>5.2965</c:v>
                </c:pt>
                <c:pt idx="5">
                  <c:v>4.6662999999999997</c:v>
                </c:pt>
                <c:pt idx="6">
                  <c:v>2.9245999999999999</c:v>
                </c:pt>
                <c:pt idx="7">
                  <c:v>2.7481</c:v>
                </c:pt>
              </c:numCache>
            </c:numRef>
          </c:val>
          <c:extLst>
            <c:ext xmlns:c16="http://schemas.microsoft.com/office/drawing/2014/chart" uri="{C3380CC4-5D6E-409C-BE32-E72D297353CC}">
              <c16:uniqueId val="{00000000-2674-41B8-B572-B82F2D13DC00}"/>
            </c:ext>
          </c:extLst>
        </c:ser>
        <c:dLbls>
          <c:showLegendKey val="0"/>
          <c:showVal val="0"/>
          <c:showCatName val="0"/>
          <c:showSerName val="0"/>
          <c:showPercent val="0"/>
          <c:showBubbleSize val="0"/>
        </c:dLbls>
        <c:gapWidth val="35"/>
        <c:overlap val="-100"/>
        <c:axId val="694597680"/>
        <c:axId val="694598992"/>
      </c:barChart>
      <c:catAx>
        <c:axId val="694597680"/>
        <c:scaling>
          <c:orientation val="minMax"/>
        </c:scaling>
        <c:delete val="0"/>
        <c:axPos val="b"/>
        <c:numFmt formatCode="General" sourceLinked="1"/>
        <c:majorTickMark val="none"/>
        <c:minorTickMark val="none"/>
        <c:tickLblPos val="nextTo"/>
        <c:spPr>
          <a:noFill/>
          <a:ln w="6350" cap="flat" cmpd="sng" algn="ctr">
            <a:solidFill>
              <a:schemeClr val="accent3">
                <a:alpha val="40000"/>
              </a:schemeClr>
            </a:solidFill>
            <a:round/>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694598992"/>
        <c:crosses val="autoZero"/>
        <c:auto val="1"/>
        <c:lblAlgn val="ctr"/>
        <c:lblOffset val="100"/>
        <c:noMultiLvlLbl val="0"/>
      </c:catAx>
      <c:valAx>
        <c:axId val="694598992"/>
        <c:scaling>
          <c:orientation val="minMax"/>
          <c:max val="35"/>
          <c:min val="0"/>
        </c:scaling>
        <c:delete val="0"/>
        <c:axPos val="l"/>
        <c:majorGridlines>
          <c:spPr>
            <a:ln w="6350" cap="flat" cmpd="sng" algn="ctr">
              <a:solidFill>
                <a:schemeClr val="accent3">
                  <a:alpha val="40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694597680"/>
        <c:crosses val="autoZero"/>
        <c:crossBetween val="between"/>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Sheet1!$A$2:$A$52</cx:f>
        <cx:nf>Sheet1!$A$1</cx:nf>
        <cx:lvl ptCount="51" name="State">
          <cx:pt idx="0">AK</cx:pt>
          <cx:pt idx="1">AL</cx:pt>
          <cx:pt idx="2">AR</cx:pt>
          <cx:pt idx="3">AZ</cx:pt>
          <cx:pt idx="4">CA</cx:pt>
          <cx:pt idx="5">CO</cx:pt>
          <cx:pt idx="6">CT</cx:pt>
          <cx:pt idx="7">DC</cx:pt>
          <cx:pt idx="8">DE</cx:pt>
          <cx:pt idx="9">FL</cx:pt>
          <cx:pt idx="10">GA</cx:pt>
          <cx:pt idx="11">HI</cx:pt>
          <cx:pt idx="12">IA</cx:pt>
          <cx:pt idx="13">ID</cx:pt>
          <cx:pt idx="14">IL</cx:pt>
          <cx:pt idx="15">IN</cx:pt>
          <cx:pt idx="16">KS</cx:pt>
          <cx:pt idx="17">KY</cx:pt>
          <cx:pt idx="18">LA</cx:pt>
          <cx:pt idx="19">MA</cx:pt>
          <cx:pt idx="20">MD</cx:pt>
          <cx:pt idx="21">ME</cx:pt>
          <cx:pt idx="22">MI</cx:pt>
          <cx:pt idx="23">MN</cx:pt>
          <cx:pt idx="24">MO</cx:pt>
          <cx:pt idx="25">MS</cx:pt>
          <cx:pt idx="26">MT</cx:pt>
          <cx:pt idx="27">NC</cx:pt>
          <cx:pt idx="28">ND</cx:pt>
          <cx:pt idx="29">NE</cx:pt>
          <cx:pt idx="30">NH</cx:pt>
          <cx:pt idx="31">NJ</cx:pt>
          <cx:pt idx="32">NM</cx:pt>
          <cx:pt idx="33">NV</cx:pt>
          <cx:pt idx="34">NY</cx:pt>
          <cx:pt idx="35">OH</cx:pt>
          <cx:pt idx="36">OK</cx:pt>
          <cx:pt idx="37">OR</cx:pt>
          <cx:pt idx="38">PA</cx:pt>
          <cx:pt idx="39">RI</cx:pt>
          <cx:pt idx="40">SC</cx:pt>
          <cx:pt idx="41">SD</cx:pt>
          <cx:pt idx="42">TN</cx:pt>
          <cx:pt idx="43">TX</cx:pt>
          <cx:pt idx="44">UT</cx:pt>
          <cx:pt idx="45">VA</cx:pt>
          <cx:pt idx="46">VT</cx:pt>
          <cx:pt idx="47">WA</cx:pt>
          <cx:pt idx="48">WI</cx:pt>
          <cx:pt idx="49">WV</cx:pt>
          <cx:pt idx="50">WY</cx:pt>
        </cx:lvl>
      </cx:strDim>
      <cx:numDim type="colorVal">
        <cx:f>Sheet1!$B$2:$B$52</cx:f>
        <cx:nf>Sheet1!$B$1</cx:nf>
        <cx:lvl ptCount="51" formatCode="General" name="Is Fraud">
          <cx:pt idx="0">50</cx:pt>
          <cx:pt idx="1">278</cx:pt>
          <cx:pt idx="2">195</cx:pt>
          <cx:pt idx="3">64</cx:pt>
          <cx:pt idx="4">402</cx:pt>
          <cx:pt idx="5">115</cx:pt>
          <cx:pt idx="6">56</cx:pt>
          <cx:pt idx="7">31</cx:pt>
          <cx:pt idx="8">9</cx:pt>
          <cx:pt idx="9">334</cx:pt>
          <cx:pt idx="10">204</cx:pt>
          <cx:pt idx="11">16</cx:pt>
          <cx:pt idx="12">211</cx:pt>
          <cx:pt idx="13">33</cx:pt>
          <cx:pt idx="14">324</cx:pt>
          <cx:pt idx="15">217</cx:pt>
          <cx:pt idx="16">193</cx:pt>
          <cx:pt idx="17">222</cx:pt>
          <cx:pt idx="18">113</cx:pt>
          <cx:pt idx="19">87</cx:pt>
          <cx:pt idx="20">203</cx:pt>
          <cx:pt idx="21">134</cx:pt>
          <cx:pt idx="22">299</cx:pt>
          <cx:pt idx="23">280</cx:pt>
          <cx:pt idx="24">262</cx:pt>
          <cx:pt idx="25">169</cx:pt>
          <cx:pt idx="26">69</cx:pt>
          <cx:pt idx="27">195</cx:pt>
          <cx:pt idx="28">84</cx:pt>
          <cx:pt idx="29">216</cx:pt>
          <cx:pt idx="30">79</cx:pt>
          <cx:pt idx="31">161</cx:pt>
          <cx:pt idx="32">121</cx:pt>
          <cx:pt idx="33">47</cx:pt>
          <cx:pt idx="34">730</cx:pt>
          <cx:pt idx="35">360</cx:pt>
          <cx:pt idx="36">200</cx:pt>
          <cx:pt idx="37">197</cx:pt>
          <cx:pt idx="38">572</cx:pt>
          <cx:pt idx="39">15</cx:pt>
          <cx:pt idx="40">236</cx:pt>
          <cx:pt idx="41">92</cx:pt>
          <cx:pt idx="42">159</cx:pt>
          <cx:pt idx="43">592</cx:pt>
          <cx:pt idx="44">61</cx:pt>
          <cx:pt idx="45">273</cx:pt>
          <cx:pt idx="46">72</cx:pt>
          <cx:pt idx="47">126</cx:pt>
          <cx:pt idx="48">228</cx:pt>
          <cx:pt idx="49">146</cx:pt>
          <cx:pt idx="50">119</cx:pt>
        </cx:lvl>
      </cx:numDim>
    </cx:data>
  </cx:chartData>
  <cx:chart>
    <cx:plotArea>
      <cx:plotAreaRegion>
        <cx:series layoutId="regionMap" uniqueId="{A69C5688-9685-4E7A-B316-F42024014662}">
          <cx:tx>
            <cx:txData>
              <cx:f>Sheet1!$B$1</cx:f>
              <cx:v>Is Fraud</cx:v>
            </cx:txData>
          </cx:tx>
          <cx:spPr>
            <a:ln w="6350">
              <a:solidFill>
                <a:schemeClr val="accent6">
                  <a:lumMod val="50000"/>
                  <a:alpha val="96000"/>
                </a:schemeClr>
              </a:solidFill>
            </a:ln>
          </cx:spPr>
          <cx:dataLabels>
            <cx:visibility seriesName="0" categoryName="1" value="0"/>
            <cx:separator>, </cx:separator>
          </cx:dataLabels>
          <cx:dataId val="0"/>
          <cx:layoutPr>
            <cx:regionLabelLayout val="none"/>
            <cx:geography cultureLanguage="en-US" cultureRegion="US" attribution="Powered by Bing">
              <cx:geoCache provider="{E9337A44-BEBE-4D9F-B70C-5C5E7DAFC167}">
                <cx:binary>1H1pc+M2l/Vf6erPLx1iIQg8NZmqkNRueel2r19YatvNnSAB7r9+Li2r22YcZ+xxvVViUk4sChIu
Du927gX8X9fdf67T251612Vprv9z3f35Pqyq4j9//KGvw9tsp0+y6FpJLX9WJ9cy+0P+/Bld3/5x
o3ZtlAd/YBPRP67Dnapuu/f//V/wacGtPJXXuyqS+WV9q/oPt7pOK/3MvSdvvdvdZFHuRbpS0XWF
/nx/9u39u9u8iqr+qi9u/3z/6P77d39MP+Vv3/guhUlV9Q2MpfhEEIEJ4vb7d6nMg/vXDds6Ydg0
KbeQuLvg/v5Lz3YZDDy7bd99kyo5vPrUVO4msru5UbdagxR3/3048tHE93JdyzqvxqUKYNX+fP8p
j6rbm3cfq111q9+/i7R0929w5Tj7Tx/vxP3j8WL/939NXoAFmLzyAI/pav3brb/DsX1uDV4GB6En
FCNiI8rMu4s8RgWZ7ASZnAiTo8O3/sZje9tF1/Lw+ssQOYydYgLCHSEmf22eW4WXYcLoCaLUQpYQ
e0zwBBMLn2BbcGIKQOuhjvyV7nSyO7z2v8fjMG6CxSjUEWJx8ddzK/AyLKh5wgVjgu+RME3QgkdW
yz7hhHNh2+beavHDd++15OI2z3WfNrs8egUuj0dP0BnFPEJ0/jo9rNBTz+fL0CH4xGaMYmbea8rE
enF2wqlJCDbxHh1x+O49OvDc/9hlrwDm18AJJqNwR4iJ5x7W5Q0w4SfCpLZtW/drPvXz9omJGObc
Bvs2Xtbhu/eYHOKOd/LnO1emdfbjNZrz9KdM0BrFPkK03KvDiv3f0aLoxLLB1RBi7S3c1L6BhhGO
OcITmFyZ57fXVXRdV8/N5umI7NHgCSijdMcIyvlzy/BCswYqJLhlmRQC4vGagIJM68SiNids4v9B
X6Ta3bwiIvs9cgoHyHWEcPz1/Q3hoCdYEAxKQPcWa2LREEIn4IUswax9EA1wPYrKVDTI/DVe5jBw
gsko3BFisn1bFSHMtrhJ0V5FJjGywCfgg0BBLL7HjD3GZBtpLWsVHV59ypI+bbt+j5ygMop3hKj8
9eG5NXih4aIQLUOsTMbcZbwgGn4YLY+oEIEsC4C7uyZO5S+V7HK908/N6GlUfo+coDKKd4SonL1l
RAbegghiW5Aw3l0T+2WLE8QtiukhyZkyL1JV4Tt3p2QavcaMnU3GTxAaRT1ChLZ/PfeUvkxvgBRD
NiaWxUAhHiqMDZ7FhMgMwrM9dJP0crvTencd1vq2ql6hNZPhE2BGCY8QmM0bspXEPrGwTTCnT1Mx
3DrBHHJ/StkeH3p4KPbJzAbigPo66Q+v/u/dzO+RE1RG8Y4QFfcN1QVQwRYFVgbdo4Ieaw1C4oSB
QtmQiO5hOaz/HhV3l0Y/pXoVJfNw7ASZUcQjRMabHVbnqafzZYaMiBPT5DYDW7ZfePEYGSD5KeOM
Av2/vz8JALzbdNfu1O1zM3o6APg9coLKKN4RorJ6Q5oMSEyEKaKQUe5XfRKWcQgAKB9j5d+oPUxg
Vik4fhm9wsH8HjlBZRTvCFGZvyEqmJ9YwrIQJhMl4RAlc5tQDAz/3UUO6rA3X3NI8qOb3eHFp7T2
aR35NXACxijVEYJx9fW5JXih4UJgmAinHN3nkxOXIsQJAR4ZeP57VnMSiF3ddq9JW+6HTfAYBTtC
PBbg//Zm46lH8oV44BNGgXfkh/We5CycnFBKiU3N+6RloiOLW6mC1xDHvwZOMBmFO0JMvrwhJtQ+
oQhqxQTRvV2acC4ImyeQwhAgiydofNnpEFoWKpk/94Q8bbQejp1gMgp3hJgsV8+twsv05C7SHSOu
gx6gxwEXcC1jBkMFI5PUZAmBVhQ9N5On8TiMm2AxCnWEWKzeUj/wiWlTZtn0Xj9ACx4m84KcjEUW
hsz7+xNOciXb3cvx2I+aoDGKdYxoeM/J/zLNoPSEcGHaEPg+GfQiRE+YBbQYVFkO37qPr1Y3u/AV
JZT7YVMkQKQjROLDG9ooqDFCvReLAxU/ZYWB5LIQ5+ZYQrm7Jt7jQwi9V+9WOt3lNweknoownrZX
j0dP0BnFPEJ0zt+Qs6cEGvI4JOXknsISj63W3qtDXEzAtTzMCs/VbfAah34YN4FilOkIoVidHVbl
qUfyZSYL2BOgtATQVns9EBMooJ0FipCgKOK+WD9x6av8Jtq9hqH/NXCCySjcEWKy+fiGmHBIxilk
IcDy3l2gBY+cOgc3YwIoB8ZrUjzZvLKgdRg3QWQU7QgR+fLt7RAZO4iFYJj9Q5ERmUDaW2MHpXmv
R4fv3rv3L72E9ubg8OJTavu0J/k1cILJKNwRYrJ9Sy2BNiEMacgvAnFquYCQt6C9m+L7jpZJ6DsW
1cd/iyJ6OS6PBk+wGYU8QmxOIX5/MyrFPBEcWC1ukYnpQlCtRxwaW+71ZOJOTmUd6dc5lAdDJ4CM
kh0hIFsI498MEGjvGquK1kRJbHZimwhajcR91QrwehhwbXeqf10M/HvkBI1RrCNE4/PVYWWest4v
C7ogTzShVxX+maiHDRQkeBnBYPfD3TWpVX2+VZnMq+dm8rQf+TVwAsYo1RGCsYUC21upBrVOCBR2
qfUgmnoYbTFxghED/hEYrbuLHr5779u3uyh/RfHwftgEj1GwI8TjbHlYkzdQDnLCuMWQOLQHT3Vk
bB+Gci9kLL8o4Ycma9y0tdxlBdC/rynqToZP8BkFPUJ8tqs3xAca7mxqC5s/TXJBf4oNXV+2GPPK
8fpb3HUdRsHuFbT8NjqMnKAyineEqHx5W1QY+AyLwL6U/fU48IJ6O/QUQe1XPF3g/RLpa5nr6BWw
PBg6wWUU8Ahx+fSGrh74FYKJDRXDe6JxUlS8a+S2ISDGbKInn6pd+JzWPu3o96MmOIwCHSEOZ+vn
5H9hyAX9KLCjFBTk6eZtG5h5SCVhg/O9+ky8/OgW1rdK3/bPzelpTB6OnSAziniMyHjPrcILkYES
L/RBwGbf+5hXPLZcgBf0SYybIQ7QHL57H3/tW329XSKr3eHOU1HIP2Bz1yh8GD1FB8Q8QnS2b8gP
UwbRsUDQQn/f9DDlImHj8LgtGOA5LP59WBzBZi39Kky2v4dOABklO0ZAwP6+WboCexmhNRsJ6EO5
uybhMTKB94Kd3Phv1fctZI6voup/DZyiAWIdIRof3bdDg0AlywTyBB96uCZo8HEvNzQMgZvf+5WJ
k/8o6//TPofp+AlCo6hHiND5G55sQKAZhRPwMPf1q+nGRgHMPRw2YZo2ZCx31+Hp2Nux8ySF0vxr
Nmz/HjlBZRTvCFE5e0vSBZJ4bENjF3QR3V3gPR6SLtD7CPzx2Ih373asx6ic3f5Qrzt34vfICSqj
eEeIyvlbUi8QaUH3Fjj8+8Lj1JpByQUOALH4P4Ri52H0iiaW/agJGqNYR4jG2efDc/pUCPqywHhM
HS1GIfq6T9knoRdCDCpcsM0OKo93OgT3HxNhze41Ldtnt/txE0RG0Y4QkY9vmarAyUUEqGDgH/eu
YprMQ6qCCWwAQow+xuLjnZ8/pBn/HAs+naQ8Hj3BZRTwCHG5esMkBXw8p+ArYJ/PHhf+2JtAEwuh
BPZv/QNlfAUn5sDxXbe3B9CeUt6noXkwdILLKOAR4vL5r+cW4YUWDGIrKC6aYwh8d038ic1PmAAq
H8Ln/f2JBfscQUP9q7bM/R45QWUU7whR+fKWfgVWnWIL+PunT8uBnIWNLffCvEcFUHvoV77c6urd
7wV+qTGbDJ/gMwp6BPg8P8WHS/LonS88uBAiAAuavBgDMO6uib+BKBnawAicNPV0djk5WfCfp/W0
bZsMfyTJ/6djC//5SMNfBz56u2o3uzsp8sGphs/fvRMXTq6cDH2Oo9mv3ermz/dIwCa5B0COH/JI
Px40ovxt1O1OV3++NziH9AZKmILC/i97bFN6/64FtYJbAnoDYBcS/CuQieAOZD75SFL++R7IBhOa
mk1oD2Cw0Rj6A9+/02Ng8ed72NgHRhaaamwM9hYYCfTreM4LmfbQNPtrRe5/f5fX2YWM8kqDSCZ8
f7F/3yiiBXQF7AUkkAzAQU0UWhUgnCmudx+gh218+/+LetXWMkJqlVuN9qJQiwVX/VU5JPOk55EL
TQzGLA8TsehV51pd1s5xygu3bDwzLIdtmOB5b4fIESw55cjqF3m57araulR+9gnFqSfyFnmScmMm
4DxRr6o4X/hFSZy8C1cZSlKHVouylvWaYfUtpWU21wo3blQYpVerrHbVF36uwzJZ2Eo3js4qp5Bf
UxYN8zwmjZvXaBU3hnA7q24dw7dPB9HW826gLi8y7SVlzT1emwueS+EIBZMos12Z0nrJqLpSpa4c
FYCs0qyE21BeOBThRdBYjl8q7qHcqG8ruzFXdVAsU6h5zuyaOGlh9PM4sysnzNNdkcEHqKJfd2Wf
zftSSLfvym6DuHKYXBeCt+eq10sTSdPtBDFmUdMuY9bdaP4tRKrwhG0ELo2Z4XKJyTyRXelkUczc
FpHAC5rQgbBIzTPU2G4e4cQJDD4sa+bPeGBrJ+b0e59YBNKtX2eqPvWE/P0BAUoFUzjCg8AzBzbq
8QMS91w1simKVUHElVmhxr37kXKduxbThRP0tXCHtD43a5gUTU1niOz7xXx+LlAfmDyrkCMBAw1b
YBi34eTQx1PBBjK7IEmKVWso4kRF/o0gl6qlNOqLAGefDJHfRjT9txUYVeCxilCoqCJwo9CBCNvP
Jisw1AwNOmTpShvRqVkmvQMPtj8EbhirWVVhteiNOPLidgicQpWxY+g2X/httQYx2KqUA7jC5zDB
EC39bUZj6o4YKOxYcXy8ELGJdZvlOl3REBYizg3qalFhp2+rRSclcYxaxQ6jKZuxONm0eTrMjTRZ
h/FQux1h2A1acdt0hXAZG9BCyHRx91HMT2YdVABc7ccfn580GSc1XUaLIsYp4hRKcBP0AtCAKM9i
mLRQwzzS/bKKeT+rGsN2VMyQB51UkUfa8htscmrcMgA9jHyTOXB8hpwpfFOyPl8QURlObchLlvlO
GJWfUp/Myg73jgw9HyfCTcv4RyWL2EmxTtaNX2qvM/ofotZnpTUuBI5uOqOr5r4lW8cK8QfMy2pW
p+LqXyQeH4yJxMKG8Av2W5sCtshPJO6SIA2zxIxWedWuiJFSR5VRtgjaTyEf8ClUYmYip7FjYhqv
ER1M1zCQ76QDi5yitYN5QTpHNU02t1kZOqay5lFNvKjDrYM7cdWULHJj/6z2k2bGCjACoqgLL0/9
nShQ7Vh1maytBJnz3Kp3peyGpTJU6kgzn5W+7UYBndHG/zd9Aec0ERsYWDi4BBqpoLEdvN7jpzNF
2u6zmsSrSokrKeoWlnw4V376w6j9elH+zHvp5RgZs0732gukpWZqZutgmAutAq9jm0oHzM2QRSH1
ek5zyFNzQ8iCtlSLcwpH4D2emypFSirF4lXZL02V2OshlV8lV+ASNLsqDJs4g2HN7twBbkzLYQV1
8oBph6R147bNzKhGNa/xd22HP+jQJ7MqYJfwWGqvbkruysqKXTSon5CkcifHV4Po11a+4dy6KAOk
lgZuzZmMVebxNLvQcUM9I4jcAhXZOoqj7xH1GZxj/JzY6O8mzDJtBqUJBAebABM78fJJELdRwIp4
NTBfelYaX1A9CNdkVenaQ3SZl8SjebVoK7IRPvwy9CpyUBl+iDOaLfOojp1/mdLEr1AB59lBnx1k
HqAjsGtxMiUaGS1qQhGtQl+ArprDuRkyulBZvspTm67CiifLoDE3GE4z9CpbnUV2a7g6Q/82k1EN
H6jp3Uwge4XHgcN+PQtNntc4q5ihDFDTKvJdi97osDNWWRrU8yhuWxeDHUr6MFgPOHSDwvSkDItl
lRXdum9T5pLK/pRy7M/CemBzaAWdSYb/ZY5kfC7/NkcCrAcDzwfWZFzNB2FazVKtmOzAlGjrTFRI
rJWReFTIzwbm+jspvSEws40dlf6yCH/YzVA4VovNMyvKziCgvEliHTm8uEksEX/sEHNN1TpNzLML
bKSB50c4cKWg+YwPWbOJsfGprsPSlT3W27SDaI+r2DPs4l9Xf+IWxtUf68oUPIMNZ+1ONbLpURKV
VhWtTNobTllVXlg2/SbiPPAqnacOqTpQoyp1KlRCWJHW8cwnfba2tDQcbLfrNl/aSWz8i86MDdPT
Jb/b2wx7zuGQUpNPHtAmYI0cfDtatbFY2FUfOzqWMfj6/soy29jt4qR1o2T4wH2CxgUMnRB+zqma
d7jOIAgNwLHZueXpzjdWlog8WRB7RXGPlkOq50OOXGa36bnZZOXcbljgNRFHDjfYMkqj+op0JnLq
ITZ2MitWFmm0m/bVTZfQYkYHVLs+rU9bip1WWtllXcpw3suodSqZGG6Jw94VslWnIa9u/CYbNkld
n+U4Qed5AzhWybK0imrHh3jb4TUs9UxWYboUaerUIhALIxlir5JscPzIz9Y+TOTyeSNgP2EE4NgY
SI+AZgU3zibmGMJVvx1sw1hSCD+WbROB985CZxhA8LS22AXJmktfMN/lfpPPy5Kn8yErizlDhiNR
gBdapcQRSWetbEo8K8zii56bXt/IYqVkfisJLeeMBl/8VOgl6DN3A6EsD0OY6bSijVa8ooHrJ76Y
l2ZxXjSKfiv8K9v3NGROp9JK07kaxNc4CJkXKxw5JPf9Vd8QuR40hbADm05q9C7ETqN96DZtYrpF
3f5stV15VmtVTkBt6o3nTDttSSF/0moX6v58SNveVRzyBWJLJ9AiWFYJKZ3ICCs38FW4JGW1RFwO
TsGMxmtT8d0KDHyZy/4cZlw5pZLzwZDxmg7dmheWcJ8HCE38JWgnbD4D4gEyN4hV2RQgU+SV1Cms
kgF/asGtcn2e+Lm5LLpaOD3qF7FVzWRrJE7JKwhkuvyKpUni2FxehhYis9TG28SQqUsSqp1c62r2
LzOcBFl3MwQ/DvEGbDUBAz4JsiIDeu99Q0f7WLhsm4+ZHwQzaYJvh33BTgtq5kRRP299OcxTBfFP
UMrvfQRhst0T7cgiWNLB7h17gATsX2YHfMHEiHCoN0MZDU7cFRxqnI/tds+1pWkXw1OmMF1EkSnc
oG6/p7GdzH1cBG7Rtf3GoFW/ybOIuFa8zIYYO3unF5aB9/yEyD6jf+xKOCEmlPfgyEboV8STBUtV
YeCmxP6yIyn2LKKTD1kHYRfiq7zJja9wa17BiRunQRSFi6y4FSkudkR+Q3FrOpIQdV3zMVQNs2U7
8HBD5S2EM/XGt1v4wx8+S+dhRC78bOhmbVjyuQVm0U0b0IoGDcRt0s9B7ct1E1azJumCC2VHkFKB
Vq8Aym3c6RtZyHjLYlksdTVc+FiCngeNv7ZhJedhEHB3EA1ZMBX9UHEYnnZWiZ1EqmYmYoiC4TDd
NYntixoijHUoYJ6N8npN+bXZO7jJHaqKNSWdWJZ5sKlT+KhYSD2HY5FLJzaDD4INfCVDcP5ZQFMH
+1m0LmK/dYkcukXY6J8At3bLuCFz3PMboop8lqYKhMpit+Jm5OTh0CxNYro449ZGBhHy7JDGV5h/
g8UOtyRvP/gm9ed2Gw5eUCWJyyCBBifH0SkrKmvmp0H72bfTea01XYlcedGCBdjjuFAbcKjfDbsd
LklnOdQGSsIa+tTN2tBapyNzEfRxtEAy/WYjo9tEaR06bZRBPJv5+Xpo6LcspxbEepGXCNsrEoNt
h453m4zXqVOC912KmoHHqtPOEaEfLqTy2dcBLxKKFyps+lWV4Z/9kOAPdRrv7KFvgQfqjQXXtHc6
NvoQxhesJdT7CkbwLEOG2KLYWum28s/SgSdOlTeDG3ctIMmbORYxXhI/KzwV+tWssEU766qudOlg
hBcFzkqP0Hzpw5kMC8hu8KLCoNVDXhurgcaFRwzf9EJpfw7g7454fZGf6bYz5hEjsVuanXZNi33j
1ZC6cZDLdR+J2mMtvw5pWsxzu01OgQPKIOhNlZPFnbqCtDmbszqxYWSfO8iQfO438CyHuaxWTLU3
rd3Ui8BgyOVWoSCC7gNPy+IcyIsttXTgRbbekC7JlqJvP9GhLB0IqgKPDbXXlKhyNPBzswbblpcW
bEOFBlqo1cxT2l5gqrZmnIbbhInEwXEyr1lueAhViRsAlezQIuuWLKKXmDTV3M47iFPrrncGWRte
3EWWk/pZsO6y8mKox69g9qmdSvPSLNEmbCBtrPBsH3Sr3J/Hoh68EmXY4cy2nSRHC0hx8EqmReb5
Cs0CYwDmTVkQI9o1nimbdAvbT/gcOJcvPsrtmdZ+4iaNiC7StLKcQYP7IvyzbMroUiHDd+okRXNf
ms1WoB59Jj4oZIg/YSPoPmONgQrU2eBgCJg8Iwyx0zUBnkumF4kf+Ke1EUE+xtk8JSXktd3HJu/Z
FmKgIs78pTCsYcE6ei4MFmzN7LoxW+YM1Le8LhHB1h4nHWlxjlKbu6FEqaNtBCEYZMnzhAyh24RB
6YmQFmCVFyUJgzPcX7MMeX1Zom3SDIZDY5m5ipaRY8S5dWrmMoNkEAWLaGiuaIaXoYzj06YjdGYa
4MqFGS4rzd00Z+Zpg7qtz9pqhvPQvDS62kOj4FJl7QI1XM1oXHefeVElMz8ePiUIn0L8aCzDLFfn
HMPkkiDyv4TV8NkYTOHYhkDbgZe1G5rNqsaRtcjagXwu7Dh0DRk2m4ZAlgveMAqT1AW1mhfayk8Z
UYFrRwn9kuOAeYTE+abHAXGloc1vpU8rJ07YhRYDXUDqDuvEgZ9AVC+jhOkZQrh1UcevZUsaLw+o
AYtRmS6QPh9UgMRHZlCgOvoYb5AVfy/SKlhApFZBKHnW29EMAg1I/cvhK1Vgesq68dIUATXh32YN
sAaQNd5gWep5aZF6RbTRnEeDgiXMxGWTaAZPXxc6kGZDhpMHy1p0yMt7WoJaLi07vMraTp2bUlYe
jUgO+TgpFkm7tf1zgDJdoVb9sEVnAduLilVagx1qjIacAU3yFUEgk1mVXrdhFG6zPN2kEV4MaXlp
haCDUhHDgy6NDmy9blwVa71O2652o3pBVLvLJf1ctWa+TeICe42yy3lBy3WUxE4BzPjZ3ad22o5d
M+L+LOlaNYOOtXBO0XfaKbBVrZW7YWoucK+00+RmsR00XhGSUa8i2DEwy9YFFuuUwgNtNp12OGrz
eRFuhjhWl2XPpcM1WQ/IR4uqbj6qjMXzNCClmwnF5j2KO2+Q7EPRK3QeAh1u17x2oUqRrtuhGpyI
KHOFhDSXQdBoxzDbmdGmEH4z4bspSzd9VLi1BaSrL6lw67zst61Un1K7gBiaNF/TeldlQN5AxkIc
xZOzLsxrJ1YAcJSZbptZzAUOSs3BXrSOSuMIosr4XCrrNGcsPm3DTEG41uK5D5v5XJmE4NXACZaZ
JB/DnxBGoo0h+pkwS7WKDTlr84yf6maZQ6VzSUvpO/DErtIQfx2EjU5D25RuEq5NuypnKIMQkAjw
0YWQFaSRdbUUebIp+JUIIXsQfbXODI0cGoG7hdOWLCeOeT2moPasKRrskqxWG5PlLouUMfNDjJy8
L8gSaSNw2sRGczHwT0knbuw6zLeChushA5KrjovarWXgBInfb4ZWq4XRxDMzCWvIwi0GeUztShZ0
5ynNxUK02s2an7oy44tkMD6kVIUznUENpU/C0kuT3i3sJlkrbWEn64bYteNhRVMhFzbUcByopoRz
nsnEQWZbrESsPvOo/d4aX7qMdYETMaCIe7fkvvUxGQseYMdXoAXciQREhpbyPxWtq5Bn5La91ATe
iwOKTnE24zz6GNVAM4LKaXC6kSP7IBvLOsOCtMWCJdXOjOS6A0/c9dm5Afy3A5kf0E5qLo20nPc8
Z8BCQ4FEs89BO8hZqX0LODP/0i7FOsms0GGVYbh+5ydO3wXzuirOiF1DmQZip7lC1I2p9RFCag9H
rD2tc8MJoozP+2aogYZJf/QzP69/FIGy3QbImF6Tb4FdQM7up0tOkysF1IhjGvXXuqXCacANrNqU
B05TlTmExHnq6p5p1/AhbMPJRplF5GWDvUiioXDNIS7BvOXC6ZLan0FVwFrCXwmKXBvNzG4IncZs
vOJL2xQJ+NMk8ooUXHMU4Kt2+IrrKpslQR15lMjGQQklbmdn1awt+5uiJR3Qt+wG0eJz3KoQCm7a
n/lGPDc4hBN+Xc37RM5Sbn6LQjIvE93OUqUXcWSBfffTwmlD6Ya4OzVFZ7hDa3yllQS4+x3k9ggy
H74INaTbabfiOW6cMElSr86xcnyiP4WQwEFYYc/gffOmMaQXhMUPxMjGZpl2enByQMCE2yYHyi5m
i5jQytVlmM1ULNa5YBsloXA3BIMTd8Z5ks/EUNiu0QaObWeRm9glLHudWG6X+RetL5yqqWI3rtLW
SwYUOjEw/w54r3MSLDrb8XuVOB0kTnVon6YjGSQKvIvqYlv2RupWiTxVRnqN834jgtOe0Ry00R4f
+hwihTo5qwJVgbtWphv6PxKefmB29rFgasma4lMFfIMzAK3hlQKSdJqfqaRInTwzlyIAwyeAlnH8
FNSlLePrpMJe1ubATdSfwkpGDnCJyCN+AqmJIVYsCZD3Xcssv8y4WIZgCjyWSDB9IxtoNrhZqCL8
WKg+dHrfUlsoAYJKlJ3h9YP6DsERuOzGSjwWik8sMsF1onxRG2W+1uOPBnb0rXnu926U5RCqjL/e
3bh7y92v+x/9kK8jG8hTp7n739ZvZhW3dnfvY1kLfuzujQLKh/fvufu9L81otEKbu9/2b4QjssVc
dObp/tcHXzV+dJvwYHDL0PeXyGjA5rTxoigzgOLxJ+OqwMPs4cf2GntAxOf7mdzN88Gc9l/24FMC
gT/mQ5zOJW6iwb2bhmlFJgTyceD+Hj6Z34OPnLxnsnDTpdl/zihiUOefhAYyqg+2gQXpOq3MbGVp
3ZxDVXjZxHDCRWt3O5HWS4hV60VnBNQteDisDWXXi74BZn8wZQ+l0sqYx5qmboCa9oJwCPDjrP2a
hfU8TKJdk+TbVAENqgvLdLNqrmhCPOgW+NxWHYNHveYzs0oqJyqDaoa65ksQ5mJrZ6lXmq2/0lWY
g2ujzImyMnPypNAOIs2FOSQKQisjWyk/XGte5KcSau/MLk4Zz7ILIlYd48ksJ5CCQQISznjoIweO
W/mpQxF8iM0fqrUgB04ivswVlY4vaDfnqyGH+Nzohp2K0sukC2dB27jILDqHRdItge3zCAdrGqfd
NrXidpUi2TuqNTexIpeqH+sQvtQu706rMHSKKDWXshlst+xTSKV4VS+YrRYhZVc+PCtbs+9c24rl
TNMmXHDjosZ16YHUXk6a1GkLGwrkZBlYhvHhf7i6riU5YW37Raoih1dC557sGdsvKo8DIBAgFBD6
+ruYc+reqvtgytO5QdpaewV1Uy/o2MpmimgpSJpC7cJJk5RA3dQbkOrwNHivHajuanHp78zooFRh
XoayVUWynhMMnSIN/gzAbPi1UaxG7Xrw41nULB0aSG7qDuNEWKYB6Y521MsdxARwj6HVxMkDtyJ/
JNlZ8PUOXuOX55vj5Omq6TNbcIk+qF3jrUjVNxbS7Nbm/NAtOHthvv2Y/fwJTmB1XJgPJpeTg1mV
rgAVl5pq1oGj7Z/nkE5F2uTpydLtKRpQUKOhubbBdDDJ8rCO8XAe6QodK/wIDBmKxACIiLSf8GlB
p4dM3hZ01I/ZtB4a8ZB6tLtFWxgXPkZ9YadMHCmP7KWRfWXdxvDc/ByggB662dIy3LxvfcC3MnOk
Ozk+HdpRQMlJIn3ph63wwT1Qf82O4zKXLtmWc6ZBebRQMrd8rNKRJQXXWAM3ok2ReYQVX3gxIYkp
yObLaggmWsWu6U6z3/3p7TgeuBf+oRtrj3Zb/ZOvkuyhDfvSN/jE8Jm4Kkg7Wmx6fsJXk3cONWGE
rvxAmAdCI/0rBxhcCF0xljvtlyyO9Um3rB7WepzzoKJE48wIcfY7ex1zDKxMNOw1tX8iT3pnPKkt
lOV9xfVUb1Py0xixXpf0k7nXxbnhJFwGAj+U9y0rZ9MttWsUltPA/cLvDcTF2K2Pw0jf+ib6AxUp
WlJXtul27mNyoa3Ch+QDPZk0I2UbdUMxNxkEXRqH5ejyucZi993qEUM/7DJg5oSCNRKPIQv0zhwV
UJr7G/Wnul2gCHhxioV4yVG5xHINosmvmfvMPFBno1+HHCaGJejHgzekH4GUvLQDiCTIdG9S9s+7
PLDp1WLVTrpD2Mm3Xja3OP70wpaCNSVPi4OvpeVNW6bhOBfDNkaF51lVd415XAa5lUPAR1za2T8J
Ef8cdYqiETVN4ccNL9IOnpFg5boOZ/Xd79urSn171KH74zFbADK/BvN67P5p2viltcnF6FzWSer/
wwBcy9UOwBAsevfT9UCB849URbzWJN0OCJjqQrntRMMAAxBWlHYYyjEEwY82uS3E5oOeCwZeD5/A
GFY13XUaootLBlJ2Kq/sLj43wfKSj2wqUDDehzjkh757R0KsmINxvkiPsmPH/PuU2qNxwSWIcrCo
kTnHW/dGOrKU0BSbKhWUQM+J+HH5E3drnUwZQGgMomVkwVQSHqa15uaNgbYIBfvHSfacKQ8DjUa2
dC6quxfJhTgMQmKObMMz7/l9Q7q5hliAX979o7CxeC2VuvFGfOQbnwrWwA2gV/42O48eGWdZRVZw
4DlVSW3dfFhTMhzSyQHPhEOxRCATfFUnPt6m3+T0BMdacyfeQ+ex93mWUCfC9ReFbaIIBr8vN71B
unbNO+ujv4HY6EHu1JNzyYWNgBRyCNKXULWHNCw9u4o6Fml4k5gB7UI+JUN9WNPvZBnRsCzBdDdK
iSKO31NfXzzxc/M8UYYBNSh+27mR5MkTnTgiRHRxPQU151JR0hTaWUsXfSRj9t42trsKj/9IAPSE
8oJDoFNAeAq6bLXJm3PryadhUkjM0N4JuF4IK6duiso2X9HPcuikE7Mnj5kqGdSAhp7+aqPWK/pQ
mZMepnun458aBO4hVz2kj/QIUvS78VV37fPgb2LxWB22pZvQJHY0L+XMBPA3eOGsw8hs83irs2AU
BQx584kHh2REv5F1m3dYtRwPJr0oKsbS0XaqAPNFNoPO6/rttlK3Fv46NTUV6gVp0BGr6/Am9YEk
JCxCVE+0qp0Gxb6cBxb416XdWzwpg4ua1Nuco6/PdG9LPcemDhPjHbsIiB9L1cWTuS1Yt6EfXLoO
VqK0Ip4ZTrFq/tHUnWFUSY+AIijLK5RtJxc0ESrSpQc2sdgZqjWi/JBPWDi9drtaxk9TY87zaIrI
8gKFMxl0Uo09jHhx332jIDLLMbBZGXT2KYi2t3E0IIXDbj1MHtg8lO81MSURpi/TJrwQ2Q6FsdNp
SXJVxzyKi960ldknqZfTocY7bpTxI/TWDnwbL6KsOfWs5TixbCy1T4BptqCrPb+Jax6DAQFZsUCG
KUbIdDfR/B27IarckmY1C+auBif0wvSYHbU/b1VqX90Ujn/Aiw+i9UrYLOaLg0D70fTNh45UApJA
Ahz54kosZPRxPlMXAwMtwzGmuXscFKpOQtIrJtGfeGoy6CJ9eNlGzxYiDB7IytuaNgKlwQTfG787
ZJfG8eiEbgdEnZx/cmltHUzzQ5fH7EGkyXlhjSmA5teDTL3xnIjwkLGTmg27VGjckirjXnrNA3bf
Wp6fNm97sfQI9xyp5bIcE7YYtDMtFomfQbfSgtfdvOH0+HouJgJJSOWmWkI9l8McvYt8fdkm+S5a
yNmiTT70bIMDcY86oiH8S+rutYAkEVd3WPiuXhM+EbngDKxpsar2McH0L+EEeGCx4ZjsglbZzndK
+UF1YlHZ0iqykV+ikniVQD+GMeLbUllXxxKmtdQfzcVvbpNVb9AJWJmRnFfg/V+c/6QWvls24XgS
Km+KaKOVYfg4ek5Pjiw3+AOj2lgDyJW7HYqLB+rN7T3m64v2DbjPCXwklHefPFqVv3KZqMvYMX0B
dQtSeuySpmYz2JT/3KgN5PUF5qAgnSAsDXYtOCEzltg5/NYE0Kh0Q0ghJQugyKwbVqNprHQ0TWhg
0cyfkjatJ5d7l69D2hAL+x2gE1Prfw4JdVPVpqGDh8vTl3Q/yGC6pM4LT3IkYzFp/R1OP1rMYxpc
1oEALKrZr9Qqu+uafFNdC52ADO4H3Ll1H+r05Pe5vcx2gQMtnG6UeMvl60C8/L//w3KVoHWIsvLr
th72OCvYpQ/YclFtCipz/x9VK0RUf23UcfLjcyQ3cWlAS13Wr2/4f3+HmqfV1mRQXHka6musGS3M
rEIwP2q6JA4q4NihfyjCVTEYPLLmI+gHWoMS2thMz1/vOYatxH3/+/Yd2DfJaX5iPFkvoKwZL/LR
LQftyGuk7XqRPyA0L5d2v//rQdbC8WYDAmdBSFGglSRZCfsGL5IxLpMZ/UeTenM9+Atk9LEdsSqC
jVjMthWkjfsi7MZyFCyqxg6DcfSMKrcRsAIjwMzgFnHoJR8u7iHbvxSPKL6Oy8G8zLQ75zTdjqCD
Tv+5c+/fcSEhFNpPl4UzNLC4ny5ChQ2+J8c3gdj9bPf+8+vAsFRUFrRVESxEQLjS4sIZq+D2fWAJ
hwd1VqwCivML00zLxe6HnkhYZiCXq9PCXMXVFly6DWh7JVnwo4+dOmddf4KXO76kffNLJILU4Yjx
qxQ/6K1Xl68D+OzK1ymg8irSchtoBkZD/ffOr/8N+59LNkNJUXkLNzZEz5ZsWMR3bi019l0OM6Qc
UTT+zuAE7Qxw+W1Kwg1UmvqBNe4HKuDvcS1ggIKJxgwxgGcAu0CfFsR4/5oJNzuzPg/ZtafeezRE
UDOpAcvrvTv0tQUsq0+BDT/8wH+PTSdLRU2Z8+SFduawOduCOtdnYOK/UwPc/LOJ9XfBIYeGA146
HsfHlKzPcGC+S7MWsOt8swkQSGp+eSbHe/tCVUR8YnP+XzBfPtslQbM5e7aEZ+nMs/FKQPKX2QrK
PAhCfg0VDOyAZg6CFqQ+DsiIqjRdpnS79a1DU7ff9H8HCT4KooNuz+Omiq/bh1SII2Ho2ff7/t9D
u2EffF8v+XW3p1VaLzb6+H+PM7mBv/7rxq/HORlnB09E96nnUIVGPp6aLRxKSA3/RLzeowFuF5F3
3ylEvGoB28TnjXxLgQCKlOfqYhavysiVM5pdF01gOx28u6U8KaELPhOZPdIlKWCyCAopQlWsDS4I
X7uiM/QlCnclLCaHps/Rw3qobiHukhmkDdMJyMZqTl8x5XzvnzaTepxt2Y12reNpufsoHrckvURr
N1RZ31ZbbthLyCcGRA9wM049uySWXa3k9iFuMa2WnbtrhhE6xqw+BWyexwmWTxHwE4iE4EQm8Ya2
PwWmE8c4jlDulHcI4FGusMmvqxPtv/pM2FOkG4BuirU4A8bYsFwfw+QhXPKTbYV8sm44CumpS0uD
8xK3aYXd6pcjy+ypRcsCqAjHdQuT+RFMJHp95f9LU4s5Gm2V7KEksZB9n+0EiiZydYo1f1s/kAcy
l3Tqf/ndoA7YVOq3HLJ7mshnJYanRDV/onj0rl5Lqqa5zVjKv619cPR6GZ9ZFparB/C7yaOKM3NG
O/uNL1kAbRhCnc+3P5PM3kUQNgexCwFySh8wO751eQu/gd+ogofZIVPtJ5Prd1R7fMXpjOQleom2
fYty+5TGMDlB73eDdSXvMc/UOh/MJFZoLk4fYfn6S/6gz1pvLEve/KRZa5hQ0wrZiTckTtQljjZX
EjW0ZdKk/+ZppUfp7nSUsK0t4QU6Js8JfMELPcS9e43QrPA48I8+/wiT6Hc6jg2mLrQP6GpbvXuh
FdRYm+LzhLTbvVRzV2qISNrQ+dgt/AlUL1AumvOwrVcSnLTUt9G66RCTESUiMmXkdU8k9H+mYfu0
NuaJwQwQD2go16jNK0qbBaYxAeq6r2Li1STaO81a9Ml1m5NHF0K86uEkCWKNPjmwb40PEXhc2j8k
dAHYBXIdhYQxSd8ttz+iHnC1DdenfkqflwRchYpfvNV8tIP5PrbtPY3tiYGzj9mcF2zjP7MU/jNn
5iIkmBbROt3wU+q/cPV7pEOa52RofwNruTIe23Ow9TcUeg+60p9ETjedrH+tH/3VkORRoH/ZAYY2
Ga/QTvSTG/lS+kqqEvGAW8q3Ty6zfzOM5jOMBPmyeJid/lMo/8AD82n85GfwprRkoHdQKJ2Yfm9e
grPf/rVZD/KMxmvZWPbQ8vBH73YqIIBmIc37lgcWPRGDWSBrMEUVGIowLWBw/4Fx2dXMS0GyT+HD
1njvKkvaisEnDB7eO4j9deAXWQDqGwZlqL+G2fLqZ0g9SKiJoE54GVPpFfDq7DbAFFjPK3NvDKDd
Ii8wBO6GPCREenzwXnpz5UXrGxNqPo5uhNQvrq1WP9TgjZD+P7qs72uNZZX7HGSfofl1sUHZL3Oh
SPzY2lAc/TEADSrAUcBD7o9rXq2+fQhNAhZswCXT/dEs4pZYCBtorh/bJsCq/jjvsaFIfFtA8iZN
fFMbuKt0r1lBLIuGtmevjYoEmhSotej36sGGEzBRbZnfVkGjgX09/ZZJ9rLKtRBgXu0M+URPUEAI
qF8keVCtMACZDwCLL3YiS3bCLN19wme2ymcdkl80z15whjcgEazt5mlrUHr4XJMtqXRLL0SrR93T
y9TEpykA87UG9cTXdxBM+OmTfzA/jzqHQpD2L9O0vRrlPuZ1Bhzzh4vp+G0ZIIAQXB4Tw//og8Dy
u98whvRD+Bz2iKikKv/0Y0+WndFt2a7hQXYeHDWxKeexk8cxnOBylbCS/GrgpStyQ3+61TO1j88x
YFa25Cmmoug9B0MN9EodfoKauLoYOaWIzr+Vsh8ReB02ywRdxt9Zw4a2JBTaVRofiZLvbZd8g2oB
Ek2DQe6G9a+aBNZMP3v2uuaoxQ/qUVuiy3rwOLkz3/3OuvzdNpBCoRTCEFdTFTuAhvGdLFhtp3z+
3bQMVOBMsfAs4mAy6h8kiP1yy9GeRvI7xKSoXFk2nxBVQMzLGPjaAg/owW7nIDB/qEL/0mv3tCSe
KmjLvQq2GZDl4z8PtCgWV/PcLBSTEm6CjYkD2uQ3J3+TDrEj3S8YLUpdfUMxiGDoPwz8lS8+gmMC
prapHTSiDIDA3PzamrS7d/ny0Yy+LBLp5Y8N2NQCWvKnD1HghPRTV3d84ucWtSQiECJgTOAVQdKt
cgTnk1HfwQ0KCtQF4W1y4Fm9dBOVab2HfLfRezO9NFn8kNkkehXba2h6OPUm2Ct8uPFiqhh0iqTG
t4TvZ6eXdJr8pgA1V+EkTvGKrIim69HpRpxCNGJ12ndtMYSNX9AZ9vUpQX+J5LkP+Vn+6/31NOSw
PXU9R30NgrlK4WUs3AJrFdKS6tKpLDrYbBYl9t96o9kwvyrWg0KJpDkCbnZ1rjUIaNV31zHengX0
vFseqfSWdCI4IFvSwigWTzef53PV+ME9D4bPxqTuRpGjOFtoYmueipveD9nUqdr6uLzI7iWXYM+d
bHa4ThYUuTe78dqFaBD7fmeW4Ja8LIPOD3sMcxu4fwJ/9pgwuOe+Dpl2ALO84iLOj32cbpdOhvAE
gdZvkjUGtMYi6keaw44gwY9hKXn4OvgbnHskh9M8ck8ZhPukyNc9lQjTZ+Gr/EYHCq9IYpEsZLw9
Gbh+AzFFN4vFsJypXoposltptfRegVXNa3qeW8+9ZnE/IsARB9dET0FBFdQvw9flTfmWH5CKAEpk
LDhmDEOuUTF5DqdvjZ7Sp68/ksbfDv6u4U9kKkwUrxGmASwFUQBHdy+le2hdi3U1AZqZvRArncLp
SYIxurUG2z1EqjuGwZLcBodklb90pwQKXZkI6UqvhfknpeFDnlrY5jQlddIjFjGACS6jdI1qtwbq
iC0JwbkylxSrWSJASwJxnSu8moEw7Cao/JsHzkXlDzY7ruG8veJVqoCp04ZF/bFnwq8i40+w4Rlb
JmuC1zzSrvNvzYYlTgY9zIwBmXGRLUEyT6NlaN3Zbdo7UROeSY6IUQs4MTCfXbU1WLCSE8vFi3Jh
CyLQP7R7zhIhOogYjtztEusqa4HdEw3nHewxqsI0i1BS6YlY5jBIxQbDaK0EVqZO4smh1xwSnLLj
nICIJzN4RSlVVq0G7guYBxCijC60g6FShhJYMb00Q/Q0GXb2QfwBQRGJ9NJ75qH3+Ar06jnqSq+R
5erQ+a2hRj4PC2gdZaz2o2bDz4st98aK9N4yOxydWh5nF92c5OPBpsuP3pA/ebRG8JLyQje7vQU/
E4+EL04E/DpoXWl/HUaEjwECeZFZVBinP6Nte3BmfJ1G00PztLSYZJNVLTBcOGHZHBFq6VJSx9h0
os741hSDif71dF1OCmweLE72IWX0uv9zMVZflq4lFbn4aGESg6zZLutwzWjwNm/d9pitBN0n6n84
Z4Xd2h9kmF4mSQrrNxRGlh4Or23ANQJMiaCdVV2HUh1NUVDBAFWSbXTQjXVUmaz5HJiEoTbcQA1s
k7uz7vcwxvkZzT4I1ERKFKltPkYjbJgdRaSYJPG9HwU64gWR7CYHCbb0FxCvEl4tpnau2UcF9aCR
JR9IybAn1azfBQX8aLU+jQ0aNreyW84krw2PrpvVe2Q6twgcr0Xiq+nU9GEDNKPaU2jRWTPuIQ7J
m0MgVnoJkwGz0hvUS+gHJxb9oX3eAoPDcW0hrV4pa590bMiZQpNWjS9KWBOQU2r9q2Q2q6asgQFr
MLzm4Aj3Me7VOgQ17PJeXDflH8SIBWOz2bnV83L2EL5icQSxx7jnwR+eWsGT05jLBpjD725jPJOi
t+kj1sNvnp1/YAp555bA65m5JT+nflPA3Ekeg2B6D6BCHROtPkfG1ouOuxe4ive0ib1tLLonusvQ
BQNfyHF9X/qlcMkK1wk0D5uAnE2aGa+lTJkwKCTO/RRm0aAV45v0EB+IZnRUgcb8hopMEaVkF4yv
Dlze/BQvrrRCI/yTzkifj9FZO1hpmudxNhHy4/E1m0kZw7QMVSL+GOCICGOTIWFiEOgeo0/f+eQw
9hk4dCgSdWfniubq8ysa/3XG+KhM3XePLYJJVCIW6r7N8cnzwNrNWXqVOLXVuEyymiJAxMGfm6IH
soLDHOlPOETAA4OkyCJ2k3n8bPQGxLTHib/Cft6q4muCAV7S2OoijWN3iuHof5ijl69HLWqBQzNH
phXbFMDsPQKDmFbCAdWKHBeddmimYUQIsmO6JvkRMQygApY9+KGcqlxEhYhGdsf2ZIUWCYwjfeaX
Ocxx9ymXIZ6L7QWUOHxFM72GfDYbf0OvD83MtSdoL9fe7wE2kaaZ+s92bbyTn4AMls6v+7j7HCOY
WGFpaf+TtfdNdFhXCLgjh4WJYgbMHdxViVPjsa1RHdqS71sJIACOkCZseiSKkVn4Gc4rYt6wjdbT
1hfAgQrXBuG5Jv0xgIwr0WG+sQgvOYSzKRtBz0OIMw5f1IUjaFVIJGB1As9sN7xFwuKte0SNwZmc
otk86RCIa5B4ekvhlqTLXMuc6uLrkWmPhvarpPax4GUT0R/M0LdGbah00JBgX0O3q7ehWnPyLzQm
L7kYeWkcFJoeAeoF0RD4rEoHixERwR/U0z3C1j/5M7i4YB3Dws/wHr1gVdvCCrEGU9Uxc+vi8Ffq
ox713vIwtUDU3oyYboA630I/hp0RcyF+JGuEixTELwKDZMOnyiR5swMy5TPbfiiNXiyZofqQDhc7
mr263RiAEYHLTMpqPzMQI1mB6w5JwpKutHB4gOA8pjAXhnzIKu23n1/riRPpeWjG88aeTBD/bme0
DnOOp3zRd0sITxAeaoEl7Wi+tw7Xzp8IQVJzRBwaJpQOl+8hYI+RH47HZLb8ynLmnxYECKRW9sBb
NLlZADifDSv5lrTKXlY/OgnPe3AykfdFaHWfoLlzaKbntB/tecfAybCKpyFE0ey26Idu1ujJAEZ6
NlgQ+BtqEgbmqVe7wuMqaG1jta6WnUad/JDNMly/DsTon21LmstG5rgepu5GGu3REsycqXw0IdfR
pR/tSmCfjbfgvlmvO1GHJDjq6AvEdnN0gfcyxyo5oJbE11DTK8wowENWVjNa/JPIxM988INSSP+5
1RiiaiP1mmCR3AeVt2/r0OroO0khJjK1nz/Qa5d4QzItohcXgQTFt7zZ/AyxJz/uPf9mVVrA4OSd
VXZKxZAfQfInBbwIEO6EVw2rt5y3HomnL9utr01Y+gF2R9C4egAGpsgBE9a9UwuWoKklBBg1QfrD
RGzOk9d9ZwZO0D5FmgH48Tnu54fUNoiUuWpBukfyFG7TpcNYWsnDBCQDiwNA05D0r5GKR9hw/iJh
l1VJCAO2j269SOEdwmebt3JaRC3W5F3N2YI2CHCpgbtnlOJ9ATIuhUUN+ipEoFcmbK4Q5sUssRzT
gcSY7J9u3LtRnaL377pHJTD7U+gS0O4BbkUhbIfmNhzPPIXqD2bN1Cl/5B62LFnpJk4edokAUoRf
JIjg6Og24L0c1VhL8+ETBK4pYBk2QgP/jfbQV3OphuWC1AvctgaL6td5SpLvZIU3LfKRmQ+QGPr6
wLOzrmiAtry1+eYABCtAV6z12APF50PRQUQ/tBgCMKb4f7ettRXmZEWmCGksDbNEtlKAVgsiE6k6
MAqYq50XI544MnAGKFiBj1LTw+6jlNFAPRAd2hmaaXqeesh43dxelrT93MP/Sg6ffMRogpEWZm+f
VMG2x84z89r46n3DsEJGCTup/HcIegtEb4bMdxPpN78yPSpWv6E+jodlFA99vmF9zM6d335Hil5W
44ogGnaFACzBgyaVHjceo/WlS16CW/vrIcAOtiyrvAUlnz5wt6EmJ+sd1PVWptgOpuzg/IwbmEzg
D5DFTnuXGaIuPn9BH/9AGgQEUx+Gub1eGXkwMEXAs49KLjc0fD0eHi2AfAiIgKoM2Gcut/sXpY4Y
SVhwdPGwSUyg4NhWkSi5pTtPidLuDnTed7no+dOcavwKGd6d8E/la4EYMb7N7PHajRG0fnfiVLZV
DPq8IPt1/E9N1OuF+P16yFf2OUC0KkWIsMzgV11gwuvAYKCI17wcLGZ7tj2iJ2kfBFSogoO3/TCm
FUiLTM1hSJvtgyNz6K3ZTmfovx0InZOwsfeUTd5fa1+bfAp+gqiA43l07tZFCTvFoVvKBmH1ioCg
mjxvuExiOndxoO+hNWdu0Pxhv/HgboBx+ODgs542esyTHPOEYoeUEfZNePsxnGdseVCIdMALrkPV
LVJA3x0/49HHBh4D5uM+QhZf/1b59i0Ixjv2FHhYJ2wHQhfDYImkZ2+JzuC+0eRoH7IeeOZ1Hz2x
J1CkgBK9vRLYvMcyi6ISDiTElMKMi5rsp9PbJR2Qc06i/mOvh5gncB2k9dx2n21K36ZePI8u+q62
9s8wJKd2HVHVWKwLsBolTDMGlzR9FYDX4QqGMOx2Zn8A3I32SSQs3khOIPZcvEch+fzYzG2JqC+G
9wzYgdytKtwG8s1DRc6HpauG9PS1YFP0tl5wRWiOFU0TDxWD4KHZ1VyDJfucvezcRznSgcG59TvE
s9T8m8oMYxaDy9Pxm82gk0e8RJ55zPlWjAIleoMJ2I1YfDODoR1BSMHixz4ThKmLxuWnfe4GTLoD
x8exJHuzCuVu8VhfEKIetAesqHc4YUN6iATSytn0SGdMBm9EWlqC6o6b6GGCD6/4+uSLQUqbJduj
yMirNhGBHI/4G1DE7PKHYM8Gbw4LAbYRloXKUeRaZK1s+iB6DP+vjai+pkvD8gIBiTuBdxrcIq5v
gxCC1oyV8YyyRGGOR2DjPdlvxnywhVnCCsESVAfkayuOjT8mPy+3LXogYsBZiNIFBcyj/7rIjcf9
dm+D1QrQNasGA6sQLEMLFbiSERTT7R6tVFdf77U/VqLAYXukYmpm7Jmztztz6gVlEGIm6e6ORNTO
0mPRaUfZF1mo4KECHTISqCUJiu2sMSgyZJqGZMHF41jDNB8+Ax5elj5DfGzfJ4t142lIwSjSZjfY
JfjaLmdbvfFrnGF/qnbv7Tlx936Kf8czOhXKsT63oKDTds6PA/GSGsjn3eS0JguaO4z+YhgQGfiK
5maKQkAPdqbQjjXtm0JItOJ8AERIs7xKsfkRxB0EMsgavoog7grY2xKs4stOV7QwuKEV2JdNDI4J
mfT/oew8d1vXsi39RGwwB6DRPxgVLdmyLdt/CAdt5kyK4en7o09Vna66uI1uYB8f25LFtNZcc445
xlhLgERD8JYG9VmGaqNsPiqenJdm1kuHsEZKhMekw0ApKSy6pupAyYjzVtiqYiA1CRfadRd1HF77
tcrKW2Pf35UZBQXLtCnSLo/Hc4q2282X5GuUmfStqgeDtVCxZaS1DSoOBEjtJoLiD8dygVKyWEDG
63gcf/2RqrvK2f75jd1o6QAaJBjsU7W59+VM3sgjmxTlYjZ1+mDM6i0vvrAxm95og4qzcUBFBxE/
h9OLknmrZMm8a6Q2Q/2sWq5mpLUDrSE7pWAPTp7WgDC6gXVRYdEDr8wL7RynHGPZ5SN8hMLQg1Df
ScygrZrm3mhNL9kwx67VZpBw5o4Wv9gnDuDh6ELp8cRRCo/CQsSSjfnZVOBEMflRa9xprTTWsrl3
3VniHPepAZFt1tqtmoyN386nDsRrgbdkpuGrVUrttkaWAw9HD+4RqsGlxk8DzwgpSTKkplbr98rA
GhuRACFuqBwzLhd/avoztkeIWuYsf5IUmDcV4RshzR1Snzykx44K3lEA8UpBLM8T1eLTAoFzgE/y
l6XPP/wAz38p1//ytPuukKUlUdz/x4//67kq+Pc/17/513t+rf/+/oktpah1qz/9//Vdwa1azeC7
/3zTv30yR//H2a2OgP/2w3+xJ/xvDAifbh2wwH/z4v+jOyHGX0j3/2UD9F/cCbd5npRV0v3T0/PX
0vCvP/qnOSEbsli6ggkA1hsyxiz/dCbEsx1tG24zIro+NsTDc+EfzoTsj8tL/H61a+HD1L+dCRX9
f1gIg03+hB3Z10/8/3Em1NgV5j+8E0xJNlBTYhCEMaGCl9S/eyckesJkkLp4pw4vXWUBkuEBQhON
ju/brLadA5wlu3oyG+QOreq14GcMf9H01Sz50af6z9L0wkaL2wYQDj52FFJBJdaZ9brYmTlWh0MP
20KwdnOtFgcTVzUc9wbBgUtfs7y/4tRnSt+RMhqXqdEOiwBtcdKMhabbYsKfVCWyYTE8a7TQrUnG
LaGhV683KaGxnWlCLP3dV7ocM5O3saqb7Yg8u77LhynPRK+EHyiNKaxd2OdoaWZ0sEjGDE1tvEjM
P4WW1p2E3WBAXQjklOav5hwte1HZ0vuW/SnajD3RoNTn6G3U6dYhS57Lsj1DvXZmVAQHAwpnAV/L
xmYmprACPI8gSI35IB96sVPOfWmGD3WM61V4rxxtBhyOSNUzFINXcWqxN5kQf0DBEgOlRtg/aAo8
/wQmqJF6Zhc2D79fel3emk0ze0AGnAN3I5fxAxikapMVlu7chVTxQFiwByhbPPsS4Qljj/RB43hd
Wy+BJo37um1LIsroNUgBPUvXKs+oo478BIb5NAx3rxbp+paLtIE5cWvHeYuHPQK4TvANM68CDJJO
6tTPcM9BXI1sOrf53bBTbKMm6CR4VpL1dakaLBkL4JQq1o7qCKqAhzkH2V7dIR6G1SpM5V4tob8n
LaKjWEfpp4wVZbB1MiXaN7CkFrEbvAKw2lM1cPqquLPqkCrkuQBJIS2uSRydzDy+u6QGe4DSNzGU
9tnYqY8CIl96v31BPhwqZ32lOpeG+UFeOvqlIjggivWeHDzxmqoQVw/IYadYI20Fvc6poISOlZ4U
hUY93SzF7adEtg10hXAZ9PyvL1yaNsf55Z7kh1UKhOVM5dYRiadcvochoCCkHUeTG5pJ5gypIYSU
3JjJxkwExVNizIxKeagA/2nXGp1ouprcux1V7ZRlzTESpSdDbx05XvoTXXJbUuTkmGX0byNF8mSA
CVrk43NjzNEDeqStkGXYESiV+ZWVvauX6aGo9e5p7iDYon+Bi2S4SiNv742U3mCBHctQ+lLjChuM
UAIzKO/3E/3ds9BIZIflROdRBM7rReAmfCpCF0g/AmfckeU9Sl2UIvTRG/Sc0rdZsAwhbHfETAuP
FT0EwbJa16DRiJg7ASCjIxFBG3IqZBLOGObQlwuQxuS+ZN7SDwqunC3UeF3D4BQFVpHHpkPzz58j
VPVx4YxAJWgJWVjlb63NnnFyFXxYB/x1Kzb2XJtUFWbH48QeIVbNrZnGMMOa5VqlEgoRQHr8Kqoz
rlK+VeLlNVWJhfSZtlzF0h7NhhFERb2bZK+ZR9Knwg+nxNHxG7CNTDjF+gLOg8PEvaKLtrR17ggd
l4hGGWn36OqyQgdUGr9kZYXEEXcU9Fa0BoJCqNKh14VJd+Kp6R4ioX1QisepyXcxiJ2qqaUzZmDi
TaUUTmx+tfG7oeqTf9MLXCJH+acUigyag62e+748IXQdIVY0bzOuUshU71Q7S1b5iSrVdljF5ONd
qdITTD0YKsuZcuFPE40XihIyfZ2mZkUCucAODqddogzTPmvadAuz/iuf0JrGavbV5s0Wm6U7He7x
T1vGiStm1Xef171Trx3xFg7nQNTE10DT7XujZs6SIKWkqHXwnzxHVQjlPZZUaBaXIsr/3O8Kf6XO
mptI8PqWqj1T5QbCCu1Zz7hn0VDQlqulCpJd56E7tzLA4PQwd8ODXncvSd58lFNy7vIQ2yZdiDa6
QIFVL51lh+bwUYTzah8DwKjJs4NYDd2jbrBUyaGTGGTBU2kAvZOlwnGGToTpDD4hbf1T3gC2z1D9
pp08iw96T7GQT8o+LcyjbEzbuMCRDtlWkMYavjD0WBy5FqPAEFEjsPPwVQ7zjzyn5KTE/6kTcVuP
8zty9dpv7spblEHL7Jvkis3YA5CQFkhvtThmXtNiM4ONC6B4QmFKs0C0Nb27JlW6D+nDO2O0wLpD
FG0r3XJZyvufobSbEFKNEoaPGjIicCtkTPKfakGP3I+WuYGjWp3o4hjA38tOGmPDrsw3OUfzXxm0
I5nrlj/FJPxWPJ5E68FEUu7ocnI/0UFDfd/+LCaiGDo5pMMcy+4HDxvcu4Np2meSJMe7VIDzhVPr
EltehLa7yOOq60r7m6phmdOmAipywZ+s6BRpu7CBXF6XRG7U0+E+FpbNWKLZkWUz9HNAqEXoeY35
UWfFfZtBjrGTP0mnfaoDOr44UV8auYcOVHVeYd3lbVfcWwejMFF9miM4loiWyS5mrGaE5ELoMVdz
y05vMoy8Eq/PV5XZ8jIblUzyMNNh1k805D814f6KXB53AvVmsgLhF5YBk6I9LfCbk+f3ZsSGos7m
1hVkaQtuAVoBZY00otoO6dVI0tUYjFWtRPHnzob8TjlYP3B6NA2UGSyQhcPQsgNGgxNgGnk8cuHM
Hof5RWViuGPj9FHxw1RdtkI8sharA0Y45F4Ffgd5g/ilxXRvopFDtrTHUZDeLJ34EWjcamY6ZAkO
RKEuvqHrfxIzjJGjWv1upkesJXV30aEBD4WmAkaa2J5p8X4wpLX3ZhzqAXKLBhMtPs2LKto9pTnr
BqErlW5DwVJa63jiAfNIsVcnMYFnMBxahF+ylZ96/KPEtvwCDP2IutfpHu7lRApgyFOFM2QH8znM
Nn2svdzzWfcGqs+SwqyEKc9A9zPyjwV9ldGWu3RsP5d5ZbFOZ7pcT1ITHWWz+pEbfds1807upZ05
p3hh1FdpNhVPZ4iJjTDbjbBhNPq1uMTBXVQA58nT90lpfpXDn55iPag6uUS70RaQU6vvKdzN2bcy
LEGcmZUrRcZbV4bHLtJ+cEyUgWeNW5I/1ONdOPbLPbJRKhV2rlnv0DxDFxotkycj9tH9GzUszPBX
OEM6QHcfGh9JWe9LRR+gXfbHqNZkz8wsE/dHYG2cx08xzZOO1I8B68j3r8XCYE9fHo02gs7Sv0A5
2ZlrXik2yq78UZXorEkM64QWaRMnp8lMoOZ3rR8ZLKQpHSecMLb4JroVrUY8wvykeBPq7Ezf/lCU
4A8mKt/ZlQDbQ0S207jstS6/GCkQsxSJL7000x8vCC1TIT4PSEcbPJSzMV3FINeloP9KchpuzAmr
E1jiMHBllVPWpFW7F0gWGIFsjWikMounSiWAWbhOfgtSLJUlff5YuuatYAXhXfIaS/2esnvQq/KH
lfXHlE6jEZtPmrRA26TRF6IRaKMF8yRF3d5r2KBdZW6W7CJnKC4UXXuW2rKGytW74b07yl2K70rO
40eHuynVcttmBDrsRGY/yaFXKayDRZ2OXidCdEi7KGDIJHZYrouMiLhiEPRmFzerwuL3W80cLKQx
IJLp+rIZAVv99crvz0nTxHibg679vvv3y+8LMvdeRCrPp/395feVv3805NgPpTnZ/Mfv/4/D/775
98T+4z1Zlu4RWpZBNpS9hPKSA7HC0gD+/Za4j2jj70M1mrQxlZFeaxfutGq4VEZWo8fkkn6/SBZq
lL9//P1Or1YRx7/eMrQKGmYRgmeI/ctgfha/x/h9l/rvb/3rd+pOJE+lTDaxSlBRWAzrl6UYEHQn
IYB6KOL38/vL3/f8ftFalCmT3hYOfsBVDEj1H3//94/3TJodiPcg7zl5BIjaPw8kVXoWNNyharVp
mDSt4JHCq5LKBELE+jtkEZkz5khhsilBQTl3jxBJGhTBSV2hXJkQvf1+OwjRueyhe2GcPMYH4dip
D6xWi3aknkjTFyRrukNSGnqs1LtVXfo+PioXKBsnFGijc9+TucAXfCmCMnTq63IlI6ULV31DpfVK
ooW77JJnCShaLS7mQReCVN8ZVEEOpP1berIeQvDGK4Tl2njMn82zQn/pG081xObtfADFLZycNiXC
Hrce/eHG/KVWGVCrVE7xgf8G8lrkhcYm+RwJPIUnQskICglxos23/TcSnNVTfcbUxa3uH+jLhcWO
WVpc5as7hrTfnC6A4uYj2x19WJ+dM9nha/2c7e84qMTuiP3MKk51hQv+fQNL2jEPzN6XnlV1F0vB
JE2u6uEx91BEzjk/meeFaAFrNOgHX5QQplDMxqdiVz1FvV89QUNr8wNf8SSKK5StcKmxE6K7jLGf
OcN7OfJVMgA+7e52N1m5Bh+0FvhtS92j75KgCPDBx2gFqSkl6+iwJJfwdoijvUmBuWEraUrrnTwg
MWVVd9RnBCvq84Tfwovwee4qvw9dKBeAaPv8UnwQoPNzYkubyskv5aV5xC3E1vwwtynNoo1hyyS5
tmEXn5b/ZlgnaHq4VYRo4IVwl/vF4OKJCPUfdM1mxwYUTgCglJguTez0E8rUpvXmN/VUe98UptHB
OvajO7+VKME+oDYdIhD9x+vkyCdaiIe+tVGSQYWwYehRHmI055wbOnwb0z1nDtLPlRyzfq0wDXbU
c/hjbhH6u/1GfQ+fza0W2YF+To76Vv8pv/j/yFhrr/o2/0peJMwHfoTB768qsqbUDs+Rt9g0Ne31
BigbC2+kj9iRw93a6XFv4rm8wjU4sypi6K5vaVnYFcWom3yE79/Wi3k2z1CGtcwpvEndhtHOqtwM
5o52BkQy4F37ce3mdqBCdEEw4lUvzS376AXHFzNXcT+qh1P09KbB93Lb3NkbCAVPGLbmVeNqG31C
SWxjOwUp2pRd1OoO0q9AesIwGLnrQXu4KU9PyX0rOLe+9tqvureNyk1PiSdwdMkZXp5TF6KQtMfm
lZKWifc4xUH+TueiYC6VDmhONzqWl9FpaIQbHKITvvmH+kSnme7Iy4iT8z4h4gTLPpm4U9Uxdyc0
Sf62esH2KvqQFvefvwXQ8KNdYXowG+fyaaiYAaD3qQuhzMbkGg/AFz43PTVBc8MAh7Hs9JsEQebo
Tk792h2oUGTrVQ3AWcB6nOWbwfZ9TA+T37rYOGp28jAc21N/6RVCyHwyj5PKGH9NNtMWlzb/pm7b
DX2N3HKT3jW8v0bKLXMCy6H3QZt+dtvrdxa0G/bCeAbzYf2GjtKlnEpBjx3rKTc7Cg+hi/UcmD+o
3TqdeZiMsj3S7mi33szutpV4eXzJPNx97fJUl8cw2hpgHLuo2Is77VtAseBk2+UR0nq4GbAL1DdT
s00e4jOWRZbhVEdotR+AJAgdrokHk9DPPhIv2zWgQzvqnOqRhIk7VwWQA+/Foz82NpYQZCmeeEQ/
He/xL/RxqioePqr6LD8Of0oM4+YTdm+DszRoQR0d/ySLu0Y7uvnsHpKneYEN6YTu2H7IP/C5ROmV
TBcoq7l7SQA+ubgSejsmcq0H03IQoE6pn/cfjZZ4f2x6X4XdZ39AOVkc808inlLF/oIWpDsyZvMP
GkL/l9Cdrg0U0oTf0IDQyu1i2CBR6BJOMeCmw5woblUAy4ncSvkab6W2XWScBTxCGIxwuzkyWKqA
u+JFO9ro80v8NjyOwd04cXeWPe7hToYR4JfpGguNOEcuHVRFOWW8uY70eD6o9/fqKPGIOid9o9dR
asGCot0udsxCDMknNkM4MEcQb5dPKF+D4YX+drlTzQPelcJTCl4DMzZGm0IPzkEEjpKXRz/eUpf0
al0xLpA1tCNLIBqNfe5GBIcReslHSxzW+JF70ATRY8JC709fM5mq6E61C/xDgHbWZw9UU30WOyj+
G6iW4g+kZBqH+jH27xs0Y4VT4xQ2vBbBHe5W5iWkeKn8BHCZP39Al6g+o8f8giPW6YlTFG8IVuxx
vWgsCVENbJN4w3xDs2Xj4uOPkbs89Bua97//ReN2+cI0Yx95fvcyiTiK2osLzvrg4nAQPpbn6gUy
NSQ1dROONneiLGlxOWxLMOlB/i0Og23eFvWkkewGqc8ZZEtg9bDXva5yRNjjNkL7VAjW1thLcWNl
IIxcYSFIgsN6Dv+tPjHOWd7CXWOLnuhFm7UH92P+0bHMlSk1WaPg/tkdc6UJWKB8VlIuEK+bR+mr
9DHJzjzpS74VOxgSTPtvA78RGcatfc9HO730lk8nONltsY0sfR8NhdbhI2Pv9CZAuWqnTkhv3nhI
6aOJkR0+Ltvkpg26k3a1h3KtXltP4mv8bPUEy2B5yJ4pvL/6Ky41u+YWs78CkU3ZNx9YfTkET2IG
LAvZ0b6M/bhAi7R9fIA/9V29ZRq8RZ/hh7BXts0+8iGRcQedu88Su6u6M76UoPL5Wf6M9gmJDggI
bhTeb2ByCU7uZPgwC/PXc2+bNgAdPNnWuj/wcLoXUwq4hc7srQ8R7TbXm7rP6zBtAoQWgl1j7Guj
jSI6dj6GLP28zT9pSC7Euoh700Gid5n55rneC8RCigZBAqwgHVqqj5IcTt3xVcQSoTir93yvsn4J
eLLmrh4eUC2zsZBUbIzhYphBPV5ioN8Ebj0M2ohHy74YmrpHvy49weFyboGJWeNm74oB5h0H4WJZ
9oyJX+HRopd8nO46xUcRN3y0p9hPrXO9MbwAS2NHdfGQtnWHUf4EMxWvCQ/V7CkcT1HzlRtO8d0I
zy1WStOPQjUpK9ZR2NeluItLR4DRZURnacBloSk84TVdqgfdYSwXG/MzSjsbr5pA2PTGZ24yOIZt
7fbwksLlWa1zT6TDb7NcAVNNxgWIUwvhDNuqlwmYhXzLzy1yJ+yHKBMbCJ+Ys43hEffY+4fqgiSg
BN8RdqRN7penFIeBjfJFbGM9IZGWjAIyh830H3hyxWNp8mx90pXmJWP5nQDGtiSqTLwTkSdGnrQb
bo3TvKB0lZx6Zf+7pKAk1PWd4PHUqa721OgH8PhS280KGaT3vezvIe0Y21Rt3JckLbh3Djq0RX6B
nkhmneEiQ8bdl48IRTunvSz1pvbVm3oT8Mt29NsYKCZpxHt9Yp4bVzYo2Yq4iW5BTGTTQZgN6A+6
YhdPEq380YkxpB2xGtsBlWQtCDRabXfCpXgmVjioGROiGDN+tAVHvwz4VJJsj3u4KDJIEISLEmso
pPDTDhcbIJUlP7aJLzyF6UOEcOqYfRhvoeqa6sN097l99x9Bcv+6H8S+nCUl81TOOWBNqKstdzs/
CRQe8Me39YXUBfhRHLewSGn/QbRT1mfpMf2H7DXbpanPfIZ/T+OJtfdZHTcaXkUmGbF+nHcirDav
Xg5Vdp72FdSB9Yn1COjzfSzeBPWApVZRuh+4yQmQl0mLZC8M4sTG7IH1+S0tnOGhPc8v1ehhSipW
T3eYg1kw4NQ3uOJLl2yEHuaAPeskaVtFPyrdZRZew+kduiBMYoJLntrFRy/aZITXHoSZFDy2sT6T
n5bThGeJb1gY/HgkGHMQDScS1GVfBBVjXjsBNBq7gVUA6/UgdenAN0eESSz+mVu95Bche6aps5sb
2xy32lfHSjCec/aBoH/A+IGe7lKYSRvcB9riUY93U43J9nOe+iXRoHJKd6LpBu2LaAbVEMOqrvpq
LUw98j3eSrlyHqQT6QzrY1/vCHbjzbyNk9sBybZuit2SEbCnQYbeKK+e44jWluCjdGtCB0MFSNjD
iSZtdEdvR2xzxspWWmjtO1zpjGKPF3aRutPwhzphJM5ewEJUbKJLG3/O1dxGg/IK+O2WeNzUQY5p
vuXNwqHsyOS9zsB9ODitw29jnUq6YVZAOyYrXO27jp/SbYnpha9Luzo94OSwJmGsI1DynWp+jBDF
xQfg6NKibj1kuFCsytF8fiqyyB0oSFB16rCoyBH5l+aPKCWyFx7A8kU2iAG0vssy1uUmOxdZMA9u
HtNLpl2yj4mD6qdpnFuRPSVwY7Rh3tbq14jLr2191YJDOpLcWJVkzbnht6rgdzFsxLPm6TS/DmrE
Wk4SO9V4xHjzjWAD0wQkGH0kyzStY5H9upLNTL4svGg+hg2xtdFru7xi013EPyEbqdxYkiYnhZE3
QZxfY05u2kq9i8BCWIpImIh1S/4IO/z+zPLA+mT3J+aNuVNoYfsniD3krw14uE/e0V+KDfiVA7f1
IfrMPvvDR72t7I/6R9lM1++FSuzdEpz+p4ZYQ51GUZp8JgSm+chDuBrkNAzRV2ABiGRnatlNciwe
0xqDB+xz2OXEjj6FSwqT9YIfjPWpuPfTpHvpN2mX4SgsY8bhufZrAfNbAqq5bb/uV2Jp6TaPCWOP
PR7sqQ0wZlyl4JTca5bK1/JUHLMdF2T3F22zggdBO/rrwgvq/pUKPuGGSi/blaey3oxP08+w+tYA
tN9tRAWI5DTACEZ14xXdx8SorL2w8i0Z3MPETov2gkt05YaCSvATNizqNjEPGf3cc+w243FdSKYL
c4sjUbkHzQthrHocAiYcvosn6PMmMetQXpi8zMjcp1cOXkBMn4hBtkz6NG5iB9XxtMXQOF1H2XxL
vPqnYP13yT4g9xW7Bm6SDxb1R3yRHpnuHAW+3/3cu0P2k1V2cUsei0djj0WwR3qnH3/PB7u29Fv0
loPls+xVR5L8mk0OT+FwKtN3JGAdTsxIxLGGYo8G10wfKiAE0uK1YTq8KCRU1jV9oyY3fChU2ka+
ATAJX1iYF99G7Q6PskemQ4AsfZOYCaw6nVex3YlKVbqSXmJu+a7ghwdc4J/QJn+vjlOnVVRlmyBP
iV82Hh7OMKnkhIaUI30DHOFuRS4KWE1HPw8pXOB0mn6FHF+0kw/Y9bXPrImIf4iFjiRNmvV8M+5+
5Mkv0+hTtN8VD82l+V4FkotGpUI4RIfYU7JTq5+S4g+GaVcO3kOwZUSzHDcrLSTtPcx948gTnwX8
qlb0YEG9fY4Me3gaH/LYl7ds3GKTzarKuQo34rsO9qGfTebXjQG0DQOuAbJg4hCyBkdetnc3+2wP
rWzXz1ocCN9hDVMDYixMaC/yLRQFFLxOCPLSuNFBL/1r860F42F8jvfhtX0ZWTApOkd77CDk2vEj
Ikvn0hrXSnSlyvmcdilEPVadwner2UWfmLmlk2cui32DrvIz/HO/VBbeSlup3gBzZcllZEcX3WUm
VvpzAgWwB7U/1Pe38ZP1jMN8FIFGLtS/X+s/mBejviVYRZ4q/Kk7mqpO9pFfnisYYIfukWxk+NBZ
ritHlvc9wCv+pNUGxgUwY08eCzrQ3Wb0j2ydYY+au9xt8absA+uJ3HyPMxX1Zb+4Axim/C6/pz4P
Usweood5xPXen+V9Rkd3OUAVkX2KCZbn8kIuUHzIc/Bs0A1jpOLGthZ0JGFrnMaYBxxkBTtuaRvk
fu52xzkL+C1kW4ExNG3RryzdUVzAmj00Uhn7imwK46UOPVQe65Y8VzDf2oANY0/koWa3L17N/jS1
Tzz1o0gDeNhnuF2VJ6slE8i/KhaCBgwuRVVW827jIM5vq0uljoPQISx9bfniH4iMBQVn/d+DEu4L
RcPc9MUyHqdur695qJ6c77ayqavNcwZRGkpy4d6FPceAqTcE4Z/yxKj/Bhux1GDadPetiTkMnljg
etT4Kz6CIegmZGsMAmvo8kHdkxHuoTIrVFcwpN/B6UjhcaO7kvFSLQFY1jshdLbc6NXM7CVkZ6PQ
6a/9lf+tiNtGu1pPTflUgThj5q2/D+xbANbAuO9JVoK75FC9Xe+En6X2SMOIGicqDbP8xPDCZqky
4WxidJofiagcBviaqo3JHBPVSX8Tv92kPvt8JJprja982BfFZeYwMLrhhMZwBXTlPZvvFVSb9nQV
HliGKpegqsM4ofFDElV7crQpQG0COXuA4dje/Wmz3pAPzggvbQPVDYVuulbRrIiww/CyzUzvNwIW
R8LthVq9vhRUNXr6MH1xt+5Xci3CGjzY1I7X0UfQIy8N3zGK/qZ0IS8GyyVAJj5hydjI6Z7CYn/L
UfS9J+qFFBNPPHQiXUf/8YvoNr0VUoBVA4JqcJSRptOxnimUATWYWuzpZrMZKZY0M2jMRmKVviJ6
nL7Y1UNwlBpoBr+BLNhS2ttTAlckEBGfXsWRmfYIpcLAS+RZpE2ZeUJy6kxPeOAmJ42TghWquDd4
w3F8UT1IrY1NXu0zyZSv/gKX7ADg0YDWkICa72T3+PzwLeg/pRAphQRmRY7A3o3Za0StCKsD93LY
QRspPQ2wpmzkjH9yyyejynQHyF2FbuppIRgMaQnMCGQLd1Cl26hd8fBe/ah26fZNuICJEjICnPyB
lDgtHpAa3MdbBJzzR2VRROxMR6LCUQa/7jTgjkJMySiRsh1FUvg+j0flWp4yj7XtndsmpteQPIv6
2wShyVzgLkH8mmzzPfnIoi2hgbMpXqYvPomwolGw47awkKaecthTzzpFLbR336wOypcq72UC3Ed8
GR+SaR2B2SsOoRQ24THNTlhN8GF5dyFqydwZaouLsrlfilc6ydp8aJzxlb3DPnh/jZcPg/orixzr
Mu2ZyIDVMMEezCMDHKTJZPGpahBFjxtC7CpIsTKPQn0tR+Bu4Ftu2qlFSwkvoFetvRZzQKuNZij1
a/bMewF22EFNzTxZ83nuPI27RnMJCzyPjgV4cWKcYzK+xuPvxsElQd9guUAlMXKb2oCPssptBDiq
XenOsG2U9V4Jf3rYMTNSbAgtbM7iTPpHiUo/2tTIu4kwyr7QrgKhn3MWECOwa260ydtgYgsYBk+y
Vh6EbEpryC9QJBiVJb1fj+egsuXwaYEy33i4HQmsBAyVC4kJG7cpgBXVhrPnXPlkvlEkxjN4Ok8X
qwZUXdwbrrdXXjggkYz7URNSpmdexfOm09iL1ANN5HtKrgpNsaNKzynsePWOj7tTMb3jn3r64aYO
4zt/znHWcsXlRveU56Wt7LmtXBHXVZPuYDmWuYKy4ZQk+vW0wHh5gV6z9nOM+5m1kDvO/VIFhM1+
iqXWsqZBtc3JGCaUBsAe6uKapwhE+cHo5DP16ZF1LxQ2lfjGVeeAjU32CuzPD5w+yHq/piMaL8ng
1kRKVj5KaqlmwV0vkxKlWkcJz4xrpRpks18yRx4q6zx3FYMXAUBDwu3O5/7xKVwAT71HjMRGQRks
SccKXc6ec+QRERUYSqFGhMP568I+AkHzYRUOV/Qd+/AT7tVGhGMPbH/EklMCQ7v74CRAlXiIrIPW
xHX2jbHCj0CusrZ+9l9H5ghWv+UUsG8C01AxFKI/jq+WXbOtCAN19DhRrhXNKIUsnzrVW24/h2fh
Ly/zsuO28vd0xtcHitNQ43Ht6z7Nls/lMOgVNs7eMIl4hbfwOMZgimkNr5fN1cpsd545OfJCth+9
r+e4GiERyWuXj+PK+SPOl0GwPqQa2qZbwmzDhchWqUExDlzbN6hJDuGOYiPKWXvIkgBaHHNw2Tbl
gwPfL3QJEFYkPsflcvi3dBc+UAfm0R54PODCGVWzql4M7cSs0NQtU75Q9r22HegKaCKGp7gmufDf
eIh82DoxMD1mMmju0NCsezb2KvWP6fNgmSAcgzfy2LlCLlO1uaK7HjSPkbxB5NEs3lI8NtAk1/4B
NFCyX/e+TmVHsjYFht6hP9HVtVzpmQ1hAE+EDDDhwpjn4CGsZzbJabzZOGNPkLNdqnHmevAGo7ZR
Njik8Bh4r7WsAApiGmh53B7u2kp9BXEn3WGsQut8GW9ai8WJzV3mLHgfj0EydzwGvIvJuNvVVwK/
5xf+IBYPo3WgX8f44FGuUusiaKSAI9FzZxOZLtmlAlOdJqC1H9fZZ6z6bZ9Rj6SNxgbTIkNniU0l
0/o8PNEgjVpnnYs4NT7nUDwn7rEXN6QtsHQCWmwmYLYflQjyPsUy4OyYx1rskTlOg9+h00ALXUgI
DbeoH1zCiTU83vv3FJpYh2go3xbqEUobhsUm5sTysefjFx9ZWyVuaY1bigdjLEOOqPmiduUZc5rI
05h7RnfhRy53ZXDVDhwO8vJQ2hh3u2WPMATpHW2u9cZGewuKjuxRPMFwXOrt7+3H7xUEB60MY9Js
XtRp+9cdJpYK/QZOJfcnw7O0dbLWGTExfp22cN3+N3nnsR23sqXpV6nV40YtuIAZ1IRk+kx6UhQn
WBKpA+99PH1/AeowJd3qc6vHPcECAoEkMwFExN77N3wzSEHcEt5Ffh/RbnjhIPbzCja39jM5PH6N
Vq7KdGuY+C+BWXtwcWnRVvxgRYuT1Zpbxw9F1RoNNrA6GYBPflhGII4bsVKBVLGCTcWvzvVpsec3
xfCFV/njhWwv4Iiuycm98/24rzyWgbL5UvlJVDv87/VdwHcicOJhjPf8sIR5/Et8fwUIcgEXXUbO
ClErdLZKFZuCj4ztfZM/SXngz6uHYCCVeTlwP6dLsuci2NhkOYnKEEGkirWaMIRtSKld9ANi1n59
uWH0hFtNvh8s0H3svPAy+ofoDZRqfq+eVw3JgIvB283OOileiR54yAhwiYFtorZyfMS4HFEKfQpW
tfZFB+O5vHaoFDmD+qUtfgELQQNKKsyZLC2sFigc5G4KY3AuNy1kTmOlfnBHsf0q/1I8R8QOjOXA
u6gwgp7CFBVEAJ5gd0D660fybCA5fO9gaAXQKDJEd24WbHgN1PsD8RStP/MKDavstun3ZX+kgVtd
14emJqi48imcg2G5hkeU8wifQHYlZO6xlIwQtyVffYHhqiPgP2xhKqrn2rrjXpJo1SmIUvbEzbcj
UQ/oBT1y3qy+XQO4JJPLCFSQJgXOlWOXCX9z9vaMw6YJCdsixMewAHw/FiJwxqiRD1thb/IOc7QV
w3Np73kM+RZDuCGA1lio84I2q4Sg5JVwt052foQxDADwNdz1GGX9ZAOVgjcNRKaXoFnzTXsDscIw
Zv+o9xoij959ju8EvynLG//Fbe4qSIc+AqOQ5ncgy1HoESxSTr521fLzyIMVXlPZC+vDEB1mHIWG
l6F7VFUvUgnRKopZI1wqQjfvHymnTk00vItIadnfSCMgjW9tqnrLg8mt4JEF8U9Kqog38zVvoCDX
xyLLRabpsgifmIy88pKnnSLe6B04xdCu1hzRrr3TvnPsRTs+KoweHb5CteOuMZMXOrP9HqXnjJrZ
rL4FPUvknjl0rqqe0XVTRIcIsDUi+f5WraR57zWwn1/JiPDn3faKN49PpuLEvJ0xnV6WJk8jRf9Z
DSBqzkZL3dwxkgBQlvEVNg48Nr2447UEnB60zzAsue/VsDf5KLnqYsTs33jgqYEE1h2vbhcz2F3x
QEXJ/cQXAuzAW6G1V7LGUneDjiTcEvR5uGFgYPqDJbbhuNXmNfotUXhVoTZFISZbVcMBKimJHH5u
rbgLWHExsCyDES9rdZt95ZnhleI/YySSg7rZdOJhZjBi5OAWhfpGz3bcNEaeHNAKAuS8yHzJ+Kr9
BiCEAYr5ThM7uvebkbiZ9TL2ZWDW8svSuGEYgxSKDh/kZ4buUMcumGdHrX2Y+0iWcchvyOKMt0Wf
iFFvqeAIn7S9KjJwW7kqDyHmgBnHQZHJDkoOgogXhf2sgSUT39V6j49iCZJuGEIyCWXcAyCcpGSH
B57+cIQWDDl7Sz4ts77dgwmgJMNKjG/vvjHI35IbJVgnXlXTN8gT0p8gi+CKKphB14L624G0IJnM
5Iy4ECGfJpvLTjMQDJ38HDipjQ+TrzN44HlNVqh2yr1VI+XNk8sxyv9UiwbhJHw8A2yNxtu+b2oT
lDB2PpMzXksvS2AKde5e0QhDC1l+3C0Am4x4FFWOfYcJhLU3+tLa+zUCAhCTx8vCzncQ1l6TDhrF
oneMqelFoNfpTh8jCt0apJbYaQo4sOm4D1Btxt8nCBFKMxEUL0YLg1qdQXzySZw1jjHusZ+6qWJH
WxuSO9KO9tPojDj4BK0LsQILw8vOtlZD9FjbHoFUiEL3IvHsSvHe5OE3LIeZrixmZ/RVNr27SljX
YF9b7JQNO8roSISkrvEweVa5XuSwl8sDx5nXGGveLE1NakGkt/SHn+rR6bydyNwsUuQI6Xf7Ra58
hDe78XrUW0wwlennxgwlQMzleJHQ7s3KuzSUzndjVz91uxfx7tBq0cAtmUrGuWa5od+fOyRO8ubN
Dm4dBbLFy6YZZlTAzsfL3tDy+OVFvkMipqTuIUAxLruZjubghVZWyaYo5EGrQXZqaTNfTfgewn5y
eUdi8P5X+F78/G89pU/e1Ckq1svu8hU+LlRXg+zkzLmxSoPd0BCDdeg7XDYuSMjlLy+bRN2ZdPl3
lt2lUVT1F1+nkgjRF5BPrtfElcx0leJbLZtRHf7RtpxY2swevazEgZ/vjkcsCo11MWDR6cq6Wo0J
gVwUovSW1s+NbiKkUSML3FHfQEZnvNIHIS5NDDNYs/bI465E5pabVqueRjIzErCY8FR6Gw+JsZj+
ajO9IfILvocizVgR1PsSLSgs4wSFEQmmLSGFlrgDAIKhCG8KDaCMZUtCP0Wki1pynhVaK7PbwmxC
XhVhJH67ufcw2xlvq44JedAFbo4YyFnOTEiUXTeTYhOiOn7VDp7c+pP3PW8fGkFCUDRG8YhwkxYT
rutxjoeQVycbYVYUQkiS2I1zN5vGba3P5cayAb7WY4B3DsuTGczhRjROeeFD0CIkID9XojITZckq
tpnSyqG/h31+UZG18tCCP1U5wt3DTo8NmPBZU18FU0/V0CPW8sWwxZycPFRl49YGcS2f+KXDGUeS
rrtq+gLAnnvEma0hIq/fpx5NoDZkGeSQbQsriumJllKtZxKCe+heUlWIroyEqFCjKiOzCl47AlzV
gITIOJAfxQBmXY0gQnKDCCMv4+dS73bg6bEhpECbED+XrhujlwcGqSTL7JEgdMY0oEzUvw6oZBC8
IloVO8+WT+xQTKw2dd9hJTUhEw6jbXqFH9gDzRxA/FuIA0cvWKxoBJYRgq59aW+yEpURMkDCSMV2
sjQmr4zFY1RQgOlJVjkB9ShJbge1mRFMWxIqR+DihGLbg6miLqgQaL+TbAMkk9suyCP/ZvLRBW0G
zd3o0fi1RPT1StNSQIGad0QgSVzrzF1YWu6LKZQs7AF7VlH61UWWZqOL737ii2PYM8HlAqJpFYdf
DIfIEBxzv9PM+dBHw4RRWVEcfGuAKKGjuuAKRBwMtbw3EFgMsVs+QQcby3E4ts1gnQqzupNjD0KK
Qi8UFHkwXPGCaDVQgkHbVD0ukwmqHugjZ2YY3o3FTWs5/pdYpRDFyh8t75BPxS6JsWtGtO0iDary
ILQGK2AxblHiekV610AYrAarwst7WWvuXQ+THmDjjAQHftDqISLOid2BbI77XijNRDnCbUts+73W
WM6FuYWWA+sRbSgQNoldwAx5W+x6PPwiF3+EESRtIuccpNIIeS/pv6axRhVIduk6MZh/Z/vdDd1x
OzYQ+6B9XCOPau6tVO7DMmP1PwffhOVA58DFth3CcDM/5rW7HmzDx8WrPsKn6Q7wVg5ZYPxlzS0E
morEGVMAtQYASSi5CWEkiMkPiLzAPMqNeq/L+86BPItRgrkvAEdA89t5gwuKzZwJkqoEQ8nMafcw
pBC0CsS7jgTsJi8dnL0yZoKmfRqb4nV0MihtvbGRVnatnnSYur6+ElpmHt1o/u4hkYZLZ4StHJS3
EYpKbbQbTJeubH+L0vZ2jCsozQ5Um8IH69HIMT4kzCN+N8RXyp3xciQqVqBFYCBuDQO2Fu5O61lv
CbPU12bo7nNsT2D5BPNV2kf1JaThnaFrcjdaxXxnR9E2qcSBRyT/ngXmySsAr3fl9IR4K2Jj0Nyc
kcra2JI2jJqvdovgu9dpBxkD09AUQbKaZLi2vPZpRod5Z+kWpjElU3cF+juMkBPprR9iJL6BcYXU
HtZ3+HrP1xP13TFMCIRiIW/Q7/mCIVdL5kPGuya2WBOWJKKauSMmhITlVCl4s2aYdqXhgBuMqCIj
ARgY1lWJlcClXjsPM/zX/RzaeGMFSG7OZoGbOwsZRBqPfVxZd32dPAYGKq8MxunOTJ6csNSvu6A6
+qG0Dib1LCeN0e6eB4o6QLHaRjMOo/s6zf77NPfxFrX+v/CMwVPBip7QlIByuiu9Vw3zz6NflacA
g75NAukY9oD+LVMQCT2gnuVVzVGvqviYGtFz4QzEeVQy5sw4GZpk2PSGca2lmJEYefXMU3pZ1Vp1
cvKO8HzAZULzBTKHrUYVMBQPttasMilQRpmqH8kUHJPWtIDT5hkaFSw7yzHujhnRbpZSdqltykBe
ajiHPhgeu8RsdyEMHQoPKkUCdzhsElSO03ptu/lfrWvADzDeAkjqkEDHEb3TOF0Jx/zS5eG4imwx
bVBKctC/GXa1mJlqbdNZi5HwyG1srOiyZ2OwwGi0853mhhTFrEGuci+/8tGcg/jod0f8KFjbMrT0
9mCuR93sj2aV346j/DrhbdAg9kJcMVlbqQ9HO67CDZ4t6NQ444NN1vAmcbHbMEocuPP4Iu+Ucr6D
PXSazkBcNAtmtBnszGnICC20Zo+uLiVmh6RC3ZnZI/Sfm3GejtqQ4oDn+CtX5rAgWNDXFR53ArKk
sum7jBKteMfnbJUlYsX63f4W6HCfedjvC9sgVe56u5gV+jYPlft61B+12b83oCGHReNTMvEKANzo
h7XJthraJ98xGNo1soqGQ7AlQ+8tlqw2S68HKuOQp0LrbefopDTTwhW7blzN/jqdCA6NAahJF4E0
RckL5HfNO6Mb/cZ28c+UyXCC9TilxV8Q9y8QiBbfKvlSN0pTOA6QPR/4/g6MFyn9GNOjG0/kYBv6
r7M9AWadcUQxD7NMDujhTtjGTiivRO+hcFiY4xL7HGn3owCPnvptvQ6S4T2e7eDBp7Kkl5hr2Qhf
nMJweAtbN9hoO0tU27qidGt2E2kAWeL2yJI+NfJD1OQ2anXtm9Fh+mqy3KhR2dw0nnyJESji/hD3
zTOv8avbtis7lPhaGQPlZkPZVcr02phOsxVHx76ihOol1no0UCobXYIcwvCuFAS8aYRxcFlGUCXd
r03s70az/8qEc+94JlblSlGi2oy8p6sqCMSx8rPDZEjUjAuVY9LLh8mPy10CDg4DI76kCcEXoTrl
IUp5sLXgPzv1qqmPIjblDYZ99QlhAtL6uLbgrIL28IAV/FTdWEbnHDFBO4gJIk4aIRI1JjJgbEq/
e2WQHJugBx2UpBvHEaRcJ4HCw6iX29G9QgKHGEkcjAkJIXc2MHZIb2Q/Oicja56hrTNPeqA3Ewjp
psmQM80k97Bevk0dbiVCEaCaTORC54g6pz5WV45xR8asy3I05btayeQXp8JuEzLgHbk6Rykshu0+
GYb6uQW2uK6or6PucI+gEekLu+KWZSzoBp0qfW0UpIYbu4C8V6IQ3hMOCwh3MLp2cW+aO9v3b9sa
OcYeeV21+CZz5rbDI6FptWmhYQMH5jD3MkSXUvGK/jtim3ZzGCEZk7Q0Xhu7vsHa3AcBJTu8xRpC
hnlF8MiPKxxbYXJZkmr5unCmeW13jYCPzTJCY2TK+uZqLMmDBIn9WrL2XVm5/iNvCmr2+ojLIg7S
h7jeuj4vKVZiDGMWD3hAuTYbe2MXDLl3aZU5fDeGyWKEaYEvLZnw9tHSMRupBzK7pVluy1jREAB8
FoYwDlMgr3V9MLYm4hBb4mlrlGpVAHQ9DfX1ZEvgjADCCKj3Rtqkd33sJ5uop7ieKlpkWWJiIZ3Z
Ouq4Jxv54JA1iwP8waadM0I/8tyeoA81hH2WDRHzVUpOCitw25AWyxMcMLMZ6vccPntiAG+aIsaU
lMZL+JK5UPATFvVXjitThG1Jp9SjsnIx9eB6dlPFF6B8EojsSdfJizi2YdxWHmRYm6XNhR3mcjW1
Hkx5Cy0I2w3XwACTTRXIYovr8wEe4496duO9L8tFJvK1d6qd1IqWlEM2rmVp7IMG5LbvtsW+IY1W
hHxZ3QtvOoub20rGZ10SGAqdfLWnAyObwWZgUirWZdG+aFo8M/UO2FtVSbNrZuDoRBGknPA4STvZ
7SX8lxZJUXMIT56e3Jj2qD0S7mLTqb0hcV9f2u1hcGIyNh61xl67Lwt3FxQECsgOZ0zWTN9ZRxW9
cK8JhvDms97GNHLANcdYZ9h5QdlBgt/qXoZgeibtIAifPEY50W5Lt6khUPjVMeitkYJEtksJ7vdu
1TC21NgVUelHZCzYpDWugVnG7YTSvNGUd0c3ChWF6sN+bi2AkyE1w56lc5GBDDUs2CfGmO9wQ7du
7XHYDaRHhjCIT9GMQ6zt1/U1zyfDaWLJqwTbiBXrNJbbjvZuwiw4eEb8MsVMq3rE28jTwgvNEhb6
0ISAJOLsLbDX1mAYnZ3QuahC26ND87W0RmvVzc2rPoqGomLMK1pVpP7kixHrT1FCqVAOlOU9fwyA
/1PqR/BWUqCuX6O4NlbWhDauA9a8rYD/RzXVjyjCFaXM0+spth40dxw2uj+71D3wYvw+hsCv56gC
qqFhmtJZTbZqortMzs8SiUo0i0kA92V+jY/Zk4yKrZaF4UMmvrTD8DYl+IohyKNfVKQ5rvh3qwuT
3K3Z6vt2ymGHgCAxygm8grcfvPQUNUfL0F8biSRDbvkHF7WBC184Htjb4b718+Eu1ccf1giNxBOw
QgZcBi9aN00fRJy9OONzVZbiXdoPRZze5VNT7/pCUgZKJlV0phLU+qRbU/s0MSGtWqf7a6j9Ydv5
1PLQrRmY6aW/QUEJv3EDRCP6Ld80SWXBcMbVMMM908DwrYz0CwPWsMboCaQkxj4HXHTf4jJ7r9yw
Jqtb3zZG0B8LsJQDs6orvXdlzr1ylDRI3Mnnb72H+Yreo6GYK/M1Vy83tRWAA1g1WWzeGs2wddOc
mGbs1uhcm5e9MR2HIbR2Zmix4I9OmBkP5BJcSheV3E6oa6BLPEM76BGOiJ1dbqqciyImjg1JjBnr
GL/BiDoaJYsps8IXHKeJrubdjWr7pfD9H1auleukb78XDnfcjDEjmqVzY2UGGenEXbd4KKcusV3l
QaWxUeDt+6KGog9gfLJRAvHhbXHXeX3s6KqdXLAeKSKW0xDhw8LreaGlc3A9+NV7TJmy6/K/RDCG
IOThoDYAmBlpAl//puXAiYwQv6I5o44cU4xDkZQqTfO9MGBBBd56bpHwxOSb4dUmlAuG6Evfti/T
IHGxFLd+DtM47TWk/IuhALuIqJKmsWJWlkM+n6Fl7V2XNtE6Gtv+YlEv+yml9v+90NsbOZiume9/
hHFZ/KrZZtr2P8m8PRVx9+P9Px66b92P37Telut+Kr05aLO5uuW7LN5Mw3M/td4M10QDznZRbhOm
byK++in15hr/aQkbyWbLRImNK1p0i6L/+l+G959YKOOL4huma/iu6f6/6LxZBt+m+lD1U4p0tuPx
6aS4DMt0Hd/yTETtqrdv93ERtvyx/50ZScOwn4oftVWeRKFbT8gPUXiMGDOMwTGfRrtWyP3G3yxn
dQ/6yHJ2UeJazmYZHhH/12vPnf+7aw3/WxyWERyFCsKX2nhZVldwcf4+ZrysD67a/NGWhJJi9Eej
1gLN7aZtaMvmeN6gh/7rIV7A2oHquF/71pewyvIjGasQt1sOawxhVyPCOBvTqe0vptu9I5YFZYoy
LfMJ+SMoAKkc51fyO6BeDP/LEE6syJMOBU/dlfZVFsjgMM91QC6IPafyg0MRhGDVzses/6z9gORr
OusgdsmaXHSNRWbaGyWLu8xw67Vhe8ZhOY6c/kYrA/17lcbJFtOE4pig6YO2OJsoAJuf6ZWNBdFv
J5bDZYMGVYkCGXaUIGvYrbZ+OKbKfaE4ZtOkrcJoSlYh65D1ZEnvOiH1hxZ3gLm72pPTNMHYIVNY
GZsSWxI8uGvttsvKdJNqkPOnaiivB7UJtJSNWwOJYXwHuzmGPRz03Mmvqjr0N1bXXeNsJ6/DSrMf
DJQTV+YQhOsGK5WHiGww8ijtU53niIlFuhjukbho9xNendjJ3PfKAYPvMWwL1F0+2pYT6l0hwZNA
LFb9HGmG9/900fJBGZlrqynL3TgpuXAR9/Nh9NJfN0tbZbrTLyeWtsGunn7ec8+6npNhaxtjdtMQ
MD4EgUYBx3YMpYgaPUwtetfD2E5XiTl2KFJ01sEwTMobLEi2Hlqr12JKnFXhyfIeT2YqiFoafUkz
agTj5A9Q8hByL80pA13RJs/LXva5h+46CXB19rznYsW5TTIQFkRwgPVdKL3YNeDutRyPmD2jZeaH
28EAjzbICLJAO0YP2PMUW9kMzPOT7t1XLcXKQcuT9wj/x66OIFAFs8HCTIshLpjBMbRSIMod9uNl
j0haXuEUD3VYFzgDQNCoMrO8juaovNbdpmTpz4bkHCR+vwH6rU403hwZvDec0aIOea66enP76VSj
mmUmmCMDo6i1vTrEo3qILktXanurL195PflCn4dNYTd3rdwZlsxR5uiw/LNTG3mOIoNK1KVlp0Ik
7JNU48f5pDW+444QQYIS8aqMNAroiCTi9Ke9aV0+nRbTonzyL73EzeQzRFmkHuqY2uGFF1L5MkQ1
X1AOmm99KZAoUpvCJuHux7+2hGCUSqXIG9h0hTgJBAFQPJrf8V0Z4NZkzk3+Fo+UPJJ++iLa5tot
6k2qRo9lw6gXHIQaR5bDfBlMzsfcwBtiIwrEjZEcO7JKLDdtl/BLELgE+tFpTec9irFvxJXhS84K
eqULkgKlbHJsx/yfXQcCbSKP8ssvU+HPJcN/4Nh1W8ZFp6YL43cRURupUt9EStJB6BQpU1NXs88v
s4trIOgZOZH3A831bBf7aQJTcSlDV5SlOwqI1CXV7rL55fjPrr8c/8vun9e2s8T3h4LXyrak/tTX
4T1ZxOkmj+MEIiHQtDa/DFBDx8wAb6plYzjSZgzL02OhkgWqPScHjEyC2vXUFZPWBKul3/myzyvO
7cKUIRiF/9nfqIvmVBcjiEmvgZs1lONdbDbNMXAQnBZOV4GNpk4+WeEzbpzxzvawew+x+/02HLo4
TL+1OQzRLkYVycnS9lnT8l2uUkCye6BUVNxqyNbd51GPKr7bv8xCRFvpkNgw3K5/KYY6v8ibFvEV
0SoMDiQcoyE1SVY8eh2CFjE8XWeJXnjzQ57Wt65qb70pQkVGBrs6FsUX2cPDUe3oebnrmezvJsjT
6NXoVAYU7ulcaNuhRyF2aQ4HAMlJFT+FvtcdOlumsLbC+NUyk6t/8/R55h9rG9918ZM0bcuzWOHw
KP7+9MmEPKqjO/F7YqSoRJPdu030VL7aunQux9lkzVAF1n0vPabycn7VM9b6WtghstHO1j0V5C8z
L+zaGCFIYr6cHhsy2mhnNj/3ljbNy28JsWA2/N6+9J16h6Lo0u98OnGIpayGX/y/+bilTUdto4r6
O9RokVTo+/God7k4pg115LyU4UvnJDeuerkFRLfasfUvS1czsn92HSTatJ9dSzdz30vNuk1ARH5x
grlcIWERXTVRF2KfotkEhMWtB9OVV3I9JjZlS7WnZzbIxrCPfu79fvbPfhp0hyktueL3fqXXKuHW
3oZl4uuksOWvG78ydonlNLs/2s99qRzqx+UQVdojGd8A8sSM0t25y/napU2UsHDGbNouly4nl/Y/
L8t9/V5L4V9PJeRWmc2PTJ4JMFejeXFmZI2wKhy/h1V3QrU7goZHBBbHWk9JgLi/E35zjx5oc6mJ
4slIJtJBkW4+fR5JP7Se4rh+Moc8uTHUkTq3HJnMVOee/6PrpPoLn59y/nshf2E5+jx3/nvq3Pno
8z8TRebuKA72F4lB3O2RjUFbGUBA7tohNpu0LXvnTbqcwJKOVMv0s99/1zlS7ov//CYLFK9/DVKI
nSwVJpmm0E3fs9w/XmQcM0qXp9d718LMEEgvGeQUlvijNDaoKWuPy0GaIsFXaY+AhsqHeP425Bik
tUkIVqxhPfF5WAXKfzAZg4+zfgym0EcAWmekErI2j5adhdu20s2jUHuWalv2lrbz2bIKtM2537I3
xuM9iev4OLqUCF3bnGBONO1NKsOfm+VEiQcc4cTfbUsX3INY16gTlcjIYjbqOkM1Lh+z9F46+uns
f8T3aLKHPxAKzuawLH6dq12l5/1LIKh+Y8v2iAEdw/ZVYPn7YDlFCqGF/c57nOgPnWy8O89NkJJP
kcZaRk2WXW99YXl3LC/jU/3Z7tHefrYPMh4hZJmzWqa9TW7s/9J/abdC9y0LvsWNf+93mVQWtbkB
Ae/vkeFjT7Xpsq1XSQz/ABSNTkc1cCynl83yRi97S0dWIJgoALzpEfTjwz4+3DMg0tWSWoBWEnjg
OqGgeH5xqFXgQe5f30S6FV8th3rhQTQ30ClRJ0u1sQIqEfGUl4dYvMouwzxlFoes7tqb0aQi2cUp
chrcoiRwptecUGR17uGI90DsQfA4O1epf3eGw4N3Pq6sf7Picv71LroEh7Zn+rbwTGL63+9iKIZY
06fIehdoGoK6jw0K039vnDbmV1yOu85mdYg1AqYY4P9Ul6WpLni9slilXGOBS0ec2tcpELbEitqT
Pfc2zsxslvY4sbOVPwM7+ePEcnbyMyJbE8BD72sdopSxm13r2FnikJO/YNFk7MC7tTctjqY3ltpT
7aXtzNuPvmlipzd2j8wcFdwnaZb+LeCeQzNW1pOFKcmtOofe/C/nWnVk2+NjWVKjKE2t3rVjhRCg
2kvG+ede9rl3PnveC0c3OaQmlpv/PIp5/zKKCdOxPSE8h1o2ico/3rDOwb1oTovgLQWUbBguMKwe
jZWD1AlcHMPLD8thLQK4NU0CD0+yNKZ8wek/OibgOdzLj+5Lp0l1Wnqeuy8fuRwuH+lV4iYzQTOi
UDtfx7al9IeDrL9G7ly1yNGar9Ol2a2SYB2OYHiBsCKhcz5PHguOjZulG2nE8/XH6Z+fYhBXo/+c
Y4UVrqrG60E4YTd2NJKSUuCyu2xa8s0HRMeXAx2Y3/GXzuduszoT6Z5/0EAmVBUftzR97AZ9zMDq
4oATtFl5aotiRp5AVhcu2YjT0rZsBLEWeoWqjzeicKujaYrBXPSz7dwx8rufn7C0+ZXw9//8ABjW
vzwBFEg8x3aAD4JV823997czcqMgS2a9eU+7QuIF4sIxayivnDKvvq00fJuWo48m10B3qSnQSQ8t
D62Jj2PVezmfKNuT0cXkrfC0k5VHYtigQfzLxywnlr6xg/JYV0JVDzDvo1onta/ChC5cNVBXyZDN
HdJ7TWjdTiZVFeTogSd3hf6gR3JaFaUWnGrU/3dmXNQ7z4msU8qqaYV9QvNg5QB65jYKX9Un4tSM
RlRztIMwvfcsaFC2pjhBY52/2bqOSs84v8RDHqwkZZm9kTnB7dIja0AeZwliFN0yXqnxabJ7/egu
g9ZYz9WFsMJs3X+eOXcsqY1fWSFJcXDE7Z0/IQ9YT9GDXfsRMtQ9Vi++16LyQttnj26CK2xMAbxp
EgiCQs/aDALA5OpwaYszF51dn8W/u6Qcws/jglD9bum4tGl+AqfYSNq75cT5s/Ilc6HcfRDm7fZU
6FZ15xXXfTiREFF7rpmX15UoqMLXFA1+b196LCfVlUvX80VCXdmoKz8/dumxtC/dzHj6+Nil6Y/L
f//Y1i//zaLNsP8I/l1d+LpN+EX8zwNqeX887aEvE+FXnfY9hUHekbuwLrTGq1FF6Cd8KZlZznOJ
N/jTtYdiAJMLosl0XeaUOUePP5XyZ/+lbblSxrihDm88SOpTz5/1++d//NE4cf9yGeDSKW8poLEZ
3PtIt+vbj5WfWv4Rgp9bQi9Pb1GtsSlRTYxCd8CgxYOvDQiI22BAw8AXD4V0koNTUw1bzqJyCmyK
C+yAx2BpIuPKBSicZVDLN8sKFWV6/KuEV26XwzCv+ysTmNEWRWjrKQr+Prtk3s9nl9z6clZXnf+4
1kj14qnMqd3KavormM0cAnFUfGy0cHiXVWrslqblZI9W/S4xm79yoy1uM92UWLOZFt8kL4se/ZPw
alCrmmRoU3Aks7ipZ70/uK2oVqINwtcWfFATRNaLRGk6DOtyAyoYKZSqiR6G2ooejHRa+WGn4UpG
0xRPJYss0DQUoBni+hHcXdcDIdZiiB5G6d/Utu/duGqvwg6QyqTMducTU+rbJ6A5uPHR7dy+fEjf
FdSkP0+QK1QahhqLDeygUPNqQHiIlDV5ojweNOetm93pZcasYQ0+FI/uqppfgr68cXpvvE+BK/7z
qO9Sw/ltYU1WTLdt3RbgYw2W13/kwPox8Bq9ltP3qSHTD1d/0pA3sCdxYp12V4ocxRG3szGRjfyD
TPThgbRtS00SwfnlcNkM1aNTyPp+OTBjnhvbdYP1chgZhTiFibhbjvqgGB6GOPgrzer+YA5adU1u
1f7Ic80QCMtx1A5LDusjV5V5PiXDAWWfcz9ryWL5PWAlX1BY3C+LsNwn3kkraDbLuqv8/RAJfKSA
XWjXrilOFpidJbm/bBDxvw2HpgLYzqI64BasMst1gIGrakDSOOf+pUHVd2A1ureTCSEitZc7k/dY
z81xVHmapd2eU3vvd4H32HnVn+3WqDMbJpCcRkMPg3+zkjOEqoqxZCSGWqpmrqH8lxxLd3zPtvCY
+eOeerXZdnPrlN/bGQh0EQQNJur9dTLNaClPRTSdwrKZTstemRbtzmnaa2KNVuyXzuowHwOcO3zr
PtMz9+SXcb6tfD/a49yCCH4inZVb5NMD6ygfFYg4/+bmqEf0FQjjBv6PC0z53Z1RNSt0cY0dYXUi
iV+Q4fJm6kpMSDXAF+/CyebitnBTMDFy0+cB/uqDmcY/TCqbVwVQ00upFlrnjRPF7dFTm3PbgAeQ
bkyosproU/jM7t19OTi7Imi2OVDLL1YSlbio2GInsLdDZ807BqZf3ffZPN4nXXBgCEyfK/cGT6T0
yL+C/8HnBudw9GeSoUOxO4NFq06g2kiFyIT09RHSUXh6hBEA+O8zCFzixvPhEvQtMeFn36Vp6eEo
4SgxdLu2CufDeQOwZD7kWb7N887cWlZY1cBI/u7ycexGPKJOIHciGe0biQtcX+T16f9Qdl7LbSNR
Gn4iVCGHW4lBTKJEiQq+QVkOyDnj6ffrpsf0aGZnay+MwulA2xLR6D7nD4aIZFPLW2entuNBRqwx
v9phHECRj1H+uLbJIdRwvmjd1KwHcrz1R2yo+XJoR3tj5MhQpuUUvGdGbtySu5x2xZTlr1qNgpho
L3ws76Ywjpdk5sJ3/K7JRdmadwQ4ZD9qZnu2RbvF4X2VeKO/zhUnp4g0hWDn/WrUoKCOg/2UG0V0
bouVTDyZjSYDmT8yQzcUPTLANIhULbrCIq8lhwWw2GMvXP73KmmolLQ/PVKsjY5uO67OzsG2xSP3
R6lgNIa89PLZ+Mhwa9w4puru5QUCXbwC9IyY4u82MwRAfaOTCL+MydNU3fPkWb9HyLGfQjneUie0
QDL+S07VPmE7MoFG9EiMistkwQE12Ylcm+wITs1U6TkwlsK8DAvBSa5stXFvZZsxJCgqVqC+VQ9G
XTk22UYbK++5shV1aRslFV0RlrNZ3yWtC6JQhPGUUw8sSnRbRNi5lnbsVfMgowRM6zPEcxnISyZE
g+LYeQi86FusZvkus0k6d+bo38gS2CT2n5/aVNEGWPPPcdc2xaJyfam1fZrXGe60swagrLMSvHcJ
gjKAn+CR6yGvlCnwDza46UVqJeo7DhgbgML2978PTRzePqYYalV9v4jGcVi7dehQeenDe1dcKpV0
ropLfBil4b1tVfhtyV4ZD+54z17f3Cg4sanQIBnj4Ul9XytJC3ETcb4/5lUKcpgpXpj7KgzTozG3
X2bHU19im22aCTrwVoZ1OZhrJwlzLNTobXS8YAxMl9eXwamPsnkKRUaGuD28QVvrjnZQowGdIP9i
WD86v6OYaBnW02RV0aG0gT6Kt5hsoja343gToVDuOfsgMU/mVFDnlPtxLUOCp9TICF436tdduezV
K7J/n7briq8Wm1GLXGCPPqtP203xtorMTTiqCLrocEHLCWaouAQZXAAZzkVSsNp5i2uTvJPD5AgZ
yovaOs0Oq69mTdU9gsPVuWvdd9BoK6LozS6KCbOYCYvTIYBvPh1Dp4+wVBNOCD60GxnqXoaEq61m
GxkWbb4DkOuf4jp+9xv7K3YNziKw/XHrhUV2bsN0hz/c9EW2R6JdN9V/bXdYe+CPGmgRinLoaHvI
PItQ1kRlNVR2XMum17Zubu/KWd3gQGYcfDUsVrz84M6J8HoBx/Yr9FU0cqzKROdbtAUcfafLaCiy
8QHqiF9WxiH2hFjTaIK+nQ33MHIKuwmGoXrn3AjJPrT9XU9++Vx2Pg97VL2biWJCCcafsJnV8r3S
zUPEm/3JNUPvMn0Wwz5NzzplIdvZKplgxuJ9hIXvH/AHA07nTZw5xlbCH9gJaMdm1gRXAXu33IHb
PrNLBP2PDFJ3jnCzQZdRbBNCio2LMYLn0ccUsGSbZYMe1Z2z1xV/G5Zbb8I7r7gJS8V7NKfTTHKv
QI8kVxaJjqyJZXThk+pVvuisBPbB7+3jf78hNEvkx/7cdOkkrIBI2aqGdZjFqfLvbwgnA/HZ5335
pfRN6H/sv3ZqH+U1Kgsa18u97VvWrndKFXc8W3DHRNdlgOy6XGqrXMcDoqMUP6t1n+XIw4gTWClC
l+/mUh65/MIu14XSpEt5ILP74ldv3GfFo8ejKvELEs8g77qmO9dOF22u7VcoBKC8S6ccLzER12Ge
OpzjuTkVmBPNeRKdwXcunT6b33Qt5ZmKMnRdgnp684YZhU5yvBiyD5dhChykQzYqiHqLxDe7CxWM
tYZbhghl23Un9Cnbfh38aTv1Kbx+Mu8pYZnz1yfL7RVEmH1rxO7RG9t7WZfMouFRgzP3atZWtcRK
tN17SuLtlWBCokWJs7fGqO+jhjJNJxPEedAGJ5936Y1WttXRtNj7Drq65a09vRmNhQAq1m+o+BDK
YTpQpn2pCTlPH2kO8oHZw/W7HEzZuS9HdXv5Mht2Od4ZmcCuiq+7vLTiLrSLczcU6vbafh0rP/Py
0ChWcfm8uJgQ9ZhDTJjnNDmRidYWY2N5yxJLzZO8QBn6MmfmtJORP2jug5+8yUDOwdRc3xitBztd
zPm3zxlzdGb/+wGyBGrw0wNk6B5ZGUBGhkhCfzq1JGPSZH5YlF/aUM+2ZKHDQ2p6wWFsBKmJw8fC
wlq5QfKLxn/rlh1tab03jVlC9uKg2XrHzg76kwySukYoxHfDtQyVsdMOqj+eLofcJFF/VLjN7fva
te4m5K9v/XG04Gd6cIqNqiwWQz3Zd1XcvUYcfZYFNp6LFkYR7L0Bw5duNl7d3IyRo6TNFumCeFKo
E/nVWkbzhIkIWDuwTUNfsgIWRYOove+Zj244L+U/KtPJPKiJjcqEOGv7RRc+Usi+tYtgeJIjahMS
bZGn+LmJ/2Hl2O52EIkeGWpGCng/iYZ1imf5vsTsoWW3hBfhRA69asmqa6EKwbkD8h+6XY6Qp+hq
FPWLV7omusHBjAxBEN4VU94vgnHUTrAzERwkuXMKEjgBo7iLRVvhu2i7yG079AmPd2REKT0NH6xQ
p2wiLk1FlVC2c+iDD0M0R+qSOra3c+3EeZiV/l0uHU0RzKu+VLK1Vg9I7rexvQlz/xEzvOYgIWut
nieb0Kv9G1ss6fKiZP5jkjjNQUbXERLyJmf9/gw5IgoAuIPRRvP07wAwHTfhQ+t//9QsQ6fXwwOp
Khlcl0y5Pso+v/t+XSzlHR5/fePW9r14WUGwT/YGFdct50bAMLE1HFStACzjpiP5PkRCRtWKX7rQ
RBSorYqvVdY+eKnp/7Tbjz6fULxRNPwMQBB+b1rtS257+XuQgOxHDMfYljoHal0xnMOkx84hdlrn
EIHW3+Ra8uhiez4v8Bv81ZG7T3bIHrBXFXEAH4VSTK8H62tqbszTVeH1UNrCRzcIzW+/b9IgvrTE
f92IrlZzjkrYJztbMIMUbOxguNekFjsI1RxFaPQ0EJyLCq7pKh+c6DGKLWtbqmN0E3atCkjQtAII
gwl652JzwOpTP8bTMVXcNZ7l1v66/jn8NFbs97B1kfuFntEhlvQO3PzNECXpM+PfNN/sProIAkWv
keu3TK/ZOmoJsaSmhOBkDXKUjChgdC/auk4OWdc597ZvlrdJ5egbxYXDi5O1tSs5ue5qcZHh9VJX
6hpXQ/yfxDB56exkWBtTHc0vWt10a8o7S5Jv4b1ONfJhpMr64EK45EiFjnHvmJAgCzfuYYXY2EmL
blMMjMYw5uQRUMiEX+RGKR7DveHBzKlxx8xy0LFJq606rebLY5omxDPfea0c69s4W/mPMkGLygPG
B8NyulOqevxIFLAUetf4i4mkOIaMRf1UKBCpdd1+TBu3eiriLlqqXZKsZKcRtc7RVyBriU7ZFGgY
yLYkJKGCM11RU3T+A/RGsyFpUX4b0nMaG+kBjYt8UVrgcVdVg6VXlFH8C1NKiappUzGUt7JRXhLR
fblTdYz+ypxS43WMDFlu7bVrjso28UMdySGzjrZhFL+NxegdfdiVx17cVXqE9F5STuhfEg5JMd75
NVIbnF6c2wQ3513njtMbXFJOMs4rdtv+DoWI5jYnxVNlZjy/zDnsmc7S45O8BMq58yv/QSHpfGqt
fNxpkIGu/UaNwt5QjvpCtulq89UtxpiNgjNM4zpFtH4agvJra8GLxBy92EeD6txDAR9u+aZk3/5l
RImAyWoozTeD49kpIP8JpQeLBxHFFmzz35HoY6dByVn0FZqyvEaib7Lt5EdGEneXFl380IGZuzxv
VUrSfyQTetmuS+Bx3iDPawLY88vsfmo15cVykUet5/7ZV5r+pGo5hnmF8mLm1riv4KjcDGJUXA7O
Gg2Tcil70zhsFuiKgC4uAYLIj9aLNH3Q2u6Pw0E/9BgI+UhvySc+Dgz83oIkxpjANfbjrJ+6zJlT
fjMRTC+bSp82QDyWF8pl92OJATRer0dLgirqRmg6RYjZeWLzd2lMJ6tY9zqVND9AJ2i2Fc5mepI/
lEafA4VVhmMcbmTLtfk6NNSs7EF2pGh6iKGqgzlkDy3UvIsKFZnV0GhuQJemPxrAZUhV/HAy5DM0
u23PFlz/5aB1834sNW3nYEfV3bJJxDVGAFCMFKKgPfdnNXDqbR+4f7SboxEfirn4wJ7aOPHyuVVT
w3uWmZbChQ0ZDeVJRrHvvGm971/yMjpJ0Nu+q4qt7OyDFv8CZcZKXuRwIsNu13GECpv8NHuqJ0x3
FAe9Ob9Z9VoRk9L0KBX6tbVX8Tw+1g5iA4Pfhh88e4+9lqAoZvACK3WELdSoqA5QbjFya4VTuxJ9
d1IjQ7ou7Z78OVDWSFBOdyBk+lM6u6jriyExTk5g1NQv6aDwG+lDwGt61v8fOXDzXzaTjuo4mmuY
fH0M7dNpzADXGWhemX6JIL0jitM9aIbSnJJWT7aIH+BUQL3jJNtKp0GEukq7tQxlx2w4n2eNinY3
FV6rPFk2ZETMsxC0gnfaXW8orWePhhogxNgrVIQdA0ksefEzfLUKS/06K0qzywNnhJfn6M1OFRc5
RIZm3jJP3l4n/zFHfs441e//vfnWZG2/+KNkoDu8h2D/gIMGF/2Pn1dTq004ZMbwrvd5tsoCfNUN
sZ/QxEXelWHKax0r3FMdOfFGtkViUzFUFh3UAZq1oxgY24nGLoncQ6YbKOz0mDn7RcBh1NaOn+56
CJOXtvH33f9/3KDXq9YK5rWsU1oAgm9Ck8SaPBbLMDDjZCfP0DJMzDH+I5S918HXuW2BgeOnwdcw
aGr+ohTpc3XUnL1bFMXRnZK7TBTy5YV8PWL9nmGsScCGT+ns5UfbwTNeV6uPOkHfHYxy+whPQ78r
Ew6RIZpKnAsM5IzG3v4Oza7ht/3dhleHtfwYb0uNJdkum/LGHdP8LZhY8pVw1NYyzEfnWSmc/DHX
KcaBHLs3PCN7g6COvKbSQTWQYYwCkT3402GI++nFyH/E2Zy/DSkKPIaJ5o78LJgG0aJwVfjwoncy
cSYJ8xrAKPbm8l8gP0zNIoRJxL/gEprec4Hf82Pn5dWp6S1sNUNraVlxtOmARy7q0bEoaZT+QxQL
jGxSRR88HO+RWxhPhhobGzvSQrSN4/qL63worRN+fJrod9rrf3//dVtU+//8/huObesOyCdLV3XT
ldiYP/L7MzI1leLZ2Ys9shd5MTV0BJswRmtN8JD7zt8pNoL7YV89hkFgrmUk26msOTWGL/TKGDYN
mXdgYHfDgOrcZMec8UKzyG4dvRO6h3OzMXprPFWVXT4Udncb1BjLyKa8wAWpV/IWTWdGyA5T957s
ugP2KZocyDn7JpzPMpKX0UfFOfXJqkC595axDm/JmRtnXXSIJo4xMD42mXiEqG2KYENivkI7FrDG
6QySLthUsRPfhn1vtQINM9/qyFlgJcdDfHnk5aMctcXaRJsg6FRU3XktrWNvbo4mRa/LpUxM/cZM
LfjjvztCcSdnOGKGHJyX9odm+PZt6ZXw4/qgozjlJdWu/X1Xyx4ZU+h13VvXRX2w9AB8i4HKiGaN
aj98ygPI8NoGU34GxIQMDNmCgtfRHymDVkd9syFPdxO6ebiFAaK8BLH/xWTtP8qoa4+pWbjnTPez
R9UJj5SdlBdU3UbkqZAqq61OeYGkFK1tUq3NAHLyBAEnP7FWx48Nv5AwUa0nwdx/qkL0TNBMqnay
LSu9ddGiFO7HyE4qvtLtlGLqd16qo/NzjeXddYwrRsuQY999SJJZ77Xx7nKIC0lebEO/PEsYhQRO
yDszRDB9LDyQ5lPJYS8glXwdZxUwwBolxpB01MyjFqE7Z9fsoAwRyouK3M4xN8tHgTZF8hCxq5u2
T/xDjQbnp2FxhYjGhR2nzr65S5o6PMpLPtbJvTs9yIBsIGlnMssvRYfBST4PeC7IHicSxSdTI20r
pnp8mXZuGx9YcYS8p4OJ1IA5kIhKO8moX0RiNYpP8pKllLhm+FVsL/5qM8uQvTyihlnSh4e8nr43
fm+cE7t0ZYRgn3GOlfmPiJrbJWoyXce5zf+jr4cUtSD1miHGac9bK4zVrbxrhxFBrt9t8DBRFh9w
QI26tNo6loswYqH5lNucDn/7y71mwlPMYsT/HWreG7eaps2Ydeke+Q/4eAq07W5AckKh1HkqMqSy
zDxszzliVzf+QN1i7PFg5jz5zco1vs7oZt3EEVoIPQJlbLZqhOMCXICmFHf1SnE/7LD56dut+5Z7
hXdjllp2LmCJLXwXMtJ/L6j/YO66BogqDo8sqiymdH+CVyW2H+ZD1TjnsPXVG/nqHcoOn5whTrcy
fT0qMFVLVU238tUre7Oo+dWraumv3utc2aujBNLpRYk51T/ny4+TE0IdhLFVI7GzyyusmfIWo6ZP
jAC7Aw7OYRjps0sSy429YW/qEZ6dUTecy9qvbwPPHs4mh/YOrKOi6EcTPabX2Y3m7ejg8iNDMoUq
ErfGxCJJrx04wLyrFhfUVitekc68raYqXXdW6y2DNrTv4P5Ua6vX7XM3Wyd5EJxaTBNdAM9P8WBZ
d02g4j3axs5Z6Y0TWhDtXWAhj2+MCLQ1Rf5uYeKO32mgHUwj13ehp6NrV9j9C5qfLzLL/XsomnO/
hjo91uByqOuNr8WAZxaMSedgutCSF1oKdyouul3rhezpuilwDzol2IPRDu6Hns0nm4fyQzWqH044
2u8GAoxoZvvzK6w1KJG23Z9HBxJG5undUxrjTll1JClUpe2XbhWaxzxX+hW40PDer0t1PXZmu7cH
E+MTZfS2nutkW0PBbAg5PHXnVlVxN9mQAZEjitbdWDr3ZWwpS9ud5gcdVCglwKE7IVGVot7vts8I
1nGW1/PhhYULJahs1N4iRxHiG4PyxZnnN/4n9Tc2AAe0OB2E2bKV2SFRElC0wSmC/05v5ulxKqbq
MS+rD/SktHctMFW0IVHGSxqIkBrGpLI9G1vsqMC2rcbAUd/DwLoLUzd8xgZk5OHezN6E8BVUaZhS
eDpR1Eq+mVWHX1iCFXrlBjed3ZXnyE+DlW4pyPZXObotgZUtU7UKXpPBfhm8ufuB2uKq6ywEv4tY
v5s409wWRtKhPO0bK6NT+50DdpsFMcDaqg7LpyaLWS5DI/uwqnmlob+ySwpUX5ykdHcU/p3LRYYo
L6GjW1sYkokOzdEwlZG3ahZzKwddbj0x3WjnfJdEf3yMHOxG7XCLqEa60RWvWYyDWt/7aqRvOzvX
VwjbZs8AHjHyUMz8hxG+D8jmfst5Md+Oda4+6hUqOkpsunemEugPSojeRVA5Fa6F+HCIObnr/ux0
tTiXmZmsOr56O8uAma1ouQNgPRxJR9cqr8U427IaPkVy9yEuhtilyPa6m59Afv5qurZTlXyS0eDr
UFvSqLl8xv/aJj9E/g2IrL1lBjABO3IRdlWN4Lnrq+a+zdwHXYnDZ9lkW+22oZh8VEWT69X4EIK4
X8vO2HIxu4kpBsjQ0yfycTbaZmqMvf3YL6HX3Rvp3B7tVmmf2jDaBWlCGkvr07tKs5AZFlktqNP4
v+lec6wMo3vSu+CPYd0E0jLzXo3Eme5K0nSZN4BZ1yu33o8W2DV5kWGWTPz+LCtfkD4yHnytCB7i
aAs1l3ylbEKG9Iuheu2vNkQmpwUwAIwdxAR2GeXuv98n5Bn+vkF3IYwg1qVTWuXh1DT1EwCnMvJs
LuJcP1P/pBizYq0tt8Psrm3ybo8IHBvn2fPW0DZ/RaLvGok+ObIVr/XxbyP/OU+ObMRn/v4bfs+L
EqVeo245o4DiU07xu4HyCvYSTQ9m0rWne9kiLxOgKKQ1U6QI/t7R2CmnAJkodt1MXXh1vg0TCyC7
KLnxgBf3Vo02jYjkxWwQ8mehqG81KxwSEIhud9t77rQOcwS5bceFA9h5R2eK/G1kxI9RHntH2STv
MM7tF10wK7wx/uogu4XdZhZM97GHXFI26w+B2LVOWYVWWqLg9QxD/ynUYnXH/iG5mTL9Aw3O9DnS
8I1u9fBcawg3TshQbjU/se5N0whBDCOxWRaDtyQbBbOotU5OmZVPSZmvk8wuXu18iPdWR25QhiN4
RVYtq13VY16+TjNuDIq2tYuyu1fSPFuQk9JhmxQ2j/lgFfdBvZy1BshooygbthLtss8gwSKcM3+1
9GK4mZK+xRcjcs9dqZ8Miq3fEBJDFKeAEQA0yL5LDSrp/zKC7GaBzrSmYwRZ4mJcthQ19Cw7cAYu
l1mpZi+8y77DE/B/6Pp713bNQwqzGINtB4k43URJVndQwxlSxL5iMiVLMPfWm1qi0jta2TdNSX+N
4F+vbgV1cOnYlK+aEjXzMEvYggvILyn1DhcAzsp6CcgFzGmkuMPuApHzwy7YRwg4jmpQYblHFaVV
GvigTYyQ7TToPwPNvCfNnHzU8IJveqCwr25Z5bdsSpPnqY+0hc9/5iGNPLSOgI4frDBDOrwFyjJF
PdaBo4Wym1u4B9KNmE7WSALwG0OUwaCgPAUZ9t7sweeDUU0wgfTCwCNamd6SkXdAOXrkzP36MMK2
wSiTdtNv8MgKR4aJhWvEDvk6TE0q3KzFCqZMOZ/WWr+GIWfJzt37yas9eTX5ESKiUL8HyB0sU9sN
921c1feplmDMBs3yQ0N5JFDtb5GKJSQKuhRhA0/fNi0uZaWtV68JqlmZndjfsjT9kSsD5jcVgtz/
vVQZ1idmAUuVpxmmrpFOUy0TutvfkSDtmGhO2hXTGbSOh1L6i2t0LLzIZWyt3oMxkCbVexbFqLoq
bXfsh8p4HHUNaQ3akzlB9mrAcqxGfw9Ny408iMgwaqw/Q9lrF+2uispHD138va9FA7ZdY3lKa7xZ
RrId70Y2P0YSl+u5m9Jyqp+NXX41kHl6VaAf3maI3m0o/vxs20bF3rCheNOV05fQyU8NikFPtWgP
AeMvAtOYvvT7KvaL46CSepcn+iKZ1dUw4+0lz/vy+E+BazxEemlt7NQx27VVqHjHW0a8dtKenSXE
cWqVLpLsl2S6M2gL0NL93onzgA2SOg4wJIn9oBj2wWh1VCVQovzUIYfYpc0UObD16hGl1fHcmvaD
RBJK7CEs93QvmlA5bh5DLOGRmHCHBRRa9eA6WIc5qjgMqSo2ql40fm8jWJV6YP103OoU+67yhqCA
dZvEtfYwQ1Zn/dfIxf2eHvlgxuR0fnKX6bYVmD/rqD/NxhQcOxPvIycaUaGGVoAPmp2/1XXUrlwH
jVGlbvK30MEX0TeHBxRVoycPSqdsnrzcvUM8AYkfMSmfOP2Zeu3vzVBtXyN87ww/e0Pz295RJcaT
SISjMj3BNjvGQhAor/17J7aq52Bo092AlB6S07QHqMEDqquejRYPZW/WsHXG+g2JsK3BTn4PePzP
y7VNdRBmNYsaH3ox5NohQ5CiwxKGHv7LQ4OIv56lj16Ve0u2GyovyqhfR3FW7YNqKjYJ28JtBnJh
Z/CAIpnfdWiEZNpKDXq4FPGcLacsHk9p6vm3SDE256QtkJHWtO4NIb/kJosn46vuixpwWfyoEWWf
Et/HndhauxZY1BsD27kuCaLgRi0owvhO+60Loiejn/P4Zw+YYiMrZmNDXcDvkkdVVNMKN9r6rG+P
so+KzqXPEKT4332yCvfPeR4SZ4t+wDcuELhLz8SPwS+88E4iMOHGGtuiDKEiCqoByr3KyhzSEqgr
38juyVODDdv44CdEtU3oF9E7uRCNhWJM7lMvNbYq0jarLNadJ7emih0hzfIjtm95+p3vtVapN7Oe
KydXm4t1y2ZgOwbIJQUV+81KT6f3ogp2kZe2h0ZNjLVDJg9PPSX4CeQ0y03jp1K27wXF5VenS8pF
5Xbz0XDK6W429HJj+B1u3koa7lBKwUoubLSdUWvRQW2rdAnoK3k1hvQFHYDuByiXVZeY4dcJEwtO
hlP4ADGClabKw7ug7o1HJ0zw+Zl068MZvrBlhm6Q5sZwiCRNwR7LYSfqk4PgK8gOEEG/7hAfRlbZ
wipJnSz7oR/a97r0xrfenaaVg9nH2hRArFYzFwj+ec9TOqBV66LKqbZm9NYhxr8w+HrcydCb60PX
BMOp9tv2cSiSJ12M8gojvcMrBFEaEZK8I/OphN9ya+juqSfwoyghI11BUnOEODqaMuTyf4Otpq5f
KEhOHWWTkzsR/gnhmlqBsUuRu91SC/LWZtmwMqi4CjVa1z0n9mjfqHU/fGmD8jHm2xHclGgqJkkR
3uRxuZuMPvhoZw3SeRCZZ3W+v2wMlOQbC/WLj/PIa9lq812X5eFShp7Xd+jx8aRdevlvDXlg3//3
y8/+x7vPNgwSxDoIfs1T/8Hw1oYZirRdKc+Dh95t7hvG7VTN/VEdMrw2h9pfQQ4unv1CSLbqmfO9
BBcYtDzE17ETLN7NlNyzLWB4VObPZYVDSFkY9nV4pqJIJT86hd+4vYwVH20JNknjY0h2IWrnM47x
aZruWjK+P+pW245dkXxpG4yEojbOH0xUp+8Kzh13QaHFDwEc6VtbKbAxhpEdsCmXk/rBSciCgtOY
wU3oYiUorSx6doL4Rhf1+BDBq+dkoPgrVhDZ9zuakvlzn5gHysX5P2RlgMx9PijBODFQolBtgz8g
0P+++yB945vACZ1ng9IumvdTUr6mGBEBMUvWAMUQY1cHmMjytkZhddeKy6UnNzGhkY1D2lCJnCcU
tDMLJKk9HyTERcJh5N0nTMyncBisCWWD1jbvoEihDdT1GM5ST3tyNJ1Np9t3O02pnH2b2D0akZp5
RqoEE13xA8/KPZIa1nc5KVMiJjlxt1INzvxyUpMgLKmGrnF20pKtfnrU9TL83g3D0tUbnhI0+G/t
CTAM7L6vTmvPb57WYlsE8+OkTgkk8CSyD22Myyb8Q3WTqEl4sIALrMx5ULZeaL6EPgm1FJDNnhSd
twMfGmNNOw/POZw43pXD9AMz4Lg1+YKAxwPv0cfnIfGsZeTVvyaRCMdQUUzi2Fr9njRJpECNVFed
6tFlUiz+JnFsuvxNvq4Mz6pvUyIBALTuTS9b5gA7o5e5Db7CCdP2g5HE27mMPTa7ZBkbn71sM2JX
ZoocZGUgsW9Vk3fJQSIvheduNJ/LFMNFFfymomj2W9ljIAPOve3acVWTT7lzrdgRzZURFw+Bmbxl
TuYjjwYzvWn0V2QM/XvZJC8y9LJ0ReI9xumGodd2s9FRUc2GeplPp6Qzpl0oBBCpgECdF3fXi2xL
Aqzpk3zPCuX2nNvUpzwRgOPUt/aaAEA7Nnha3c3tvd7b+ln2Tp1q7WvvKajHZqNnifGaoDFNkc5+
UkcnfKzD4SkVJLDCbLw7LUtsPKl0Y6l06AEVZZ3fDeTfF/Kp1dwpv/MmLDhlKHszNJx9bVpbZfvT
EkezEaD+ijSOTROhEmuHCvznyS++G5OjICw9OQe5wQ21FTKz1eGy59Vdu53Jzut4xOst25kEdTd0
tVFPa0LQ1WzJOGUGCDiH4b6Mw+zJmuM/22dOfWNuZU9ivNVl3rup79MJhH/WwrHF3gK1ffEvirJy
w9YfXxqjV+/s2eIXkIXzTYaL0qFNwuKstMFSnjOnvCs3Gfnh2yHRu6dpDMt16RoxZqMUCv0El8As
Mb19wo/sNY8fSlWbXkCfPV/27WC9jMVsKOqKvTFeG36nHNy+5XgZt9Wb1SYPgch19nG5xfLFeh+S
MQYo7kXHyo/8jac0zToKPBOjuVS/ccGqfG9xKE2anzlch/e8OJEMLiAR/nWjKJ9b/uzKQS/EN3+O
yavWeVch98mSA9gXUSNCuVvWCPJGeGFEWrCSvT00yarAlsS5ySfO6j6/zluoBO19inPLvrOKCO21
xnnvsnrZpK32LcNVHUvsZH5M2SQBBLTdVRoN3jlr+2c5os4iDqxRem7LtFp3bh5ttLSrTp1IvskR
DroDpdVPBxw+YM8IvZFaXAYVMo0aZtrC1cKJc70d0+jYxm3aOfE5G6N7Q0+rB/nyKYiYUD7I763o
u0YthoPX6Pc83+eL+N9vf091/vn+F3AbKj8ahbp/6vQYltIogTpOz7O3rRVt6DZRBibJ80zMaorY
3klihLzDX40DkAnHaRE3GIEPbe+vuhxJGsgp8PDJTewqc3SpnqvPiZN4S5ulaj2Zbbyy/ZyssAAT
S5BxLJSK2gLtnArCWoTgzs5mZX1xTO8ldxP9KCMVLw4jj5+TiKyNZuf+lnW7xqvCsd5hXH93AMo9
lh5WL8ncjzcZDLP7yVMqchDjY9j2DeS/7ruFUu17TWYN7EI/vcZGh0VonT4kUzDcFzEs9Mh1i/va
c/y7WBuaTc3pNOMMuZy6qn8acVnZp1H3RZv1/mmqsFaN2z5Y2R5VhZJ33XfPbm4MfnZ3iRYrd5Xf
fiACb5wyMyv5eQTGYtC8+qvG057rpfNqYkWxhg6cr+2q7B5DuzykQHnf0wwtagEwVFvUpaahCB+c
uHoclDDejKhV7/wcLoq88PoEoVhUyK0JnpDgVfU/B533LRWaqPLewsL/H9rOa7ltZGvbV4Qq5HBK
MIuURFm2bJ+gHJFzxtV/D5oaQcPZM3t2/fWfoNDdqxsURYKNtd6A0KYmV3e2NTYPlMT4KW0RndeM
odxWsac/VNyd3N4rMfrrQRSsYG2jKNTG1pPtyfhAtNM3BcDMKi/ybOVZBQrf07jNZfslMLLuu22H
mF/0Vb2JpjbamZWsuNwB+hfHNEPs6ALMNaDDV37ZB6tWe+4y3fltdNKFh+J9Q3V+PVowFsZYdZtG
wQ8xDexdrDfOXT7g2WPa0tGb8myjjLDYk7pbyaCrX6asHbYduLht7rU8gWfNAxZ45NEAHX5v4/7R
ptj6i5ITORsLdz4vsLGObZpjAixGsP0I+IMWmI1TB20hOQ1+EF3EoSxl5U6KgfDNXbEkVW6Y2sam
MHLl3Fsj/IO++DzYxWNpZsUzsNpnpXKSB0SU5I+5pHzKfcW6V6OiPo9G9QgRAEh/GkU8wv2K5DY7
yaH/5MDrxoczDXWI2Ll+kkhAO5spMNMvvUnWuGgxiBNNaTQf7ILHQ1Pt+vvWbLC2k7Lsiy7hWlzJ
bXCnOu0ZmKYN/hmFK0GjCRzOSjSb4iLwd+nYv/aLwZgkJumaOUS0UcL6Klk4c3be+JHKSPZQJtFH
dif1/ThgWMdOSDn2fd19knFaWgENT3ckSX7yu9tfUrvTzsNg7Y1ED0IXWTQSejoQ9HlQHr3+0g2W
dSym+Ds1RiJ6FBIOTohm1rUdooiLp6CarLwh6zYFmeVPbGMwpLIcftbmpqnhcyojR37I0Gfehk4x
un1TS4gdmVp2dz219JbHJHZcttvPvbHPD5SNQn7QY7wWOMesHh/LMTIe7LTZ8fS50R3tZ94r7PCi
5nuvG93j1OCGreZ2ta3CL1PF9zDiSWfEC+R3r3/obav/WMeBcyo9fFesEi+vIW4hkUTc0pHw8/Zy
H+Iawtf5MZXa4jGbzyxdeUy56d+JLjHY5XW663sNy6Q5AnBTei8p1feYknBeW8ZzFcvdoa9NHOzn
phX6E5m3+BvePuYz2sL9U9rmbjK3ihzGZuh37WaQB+k0zQfQZK9nSax1uy4wvy1dS9gS68AoprTB
1d9mWmZ9B4r3d+kV9nEo6+hgt54DJXRI96Gu+Oc+DOtdUGnxPaVEHP8KrXyY7MpCqh9pj7738Tql
FJzjMnaHHnFzDPj67/F4s08aSqlbdZSnh6Fs8o0H+OOpnWKkp/Vefi6SS1UZoA5sbMvRtY72nV5V
h8h3mocxbDGddfB4UL3sLJd802McvFolq79GVau5IPXSR42y6x4glbzvijZ2y1yFbkcW9aCYrNYb
0vyT0ZeubWnKN6T3N6pcmb/sIv2gsIdwa7KCj70m4W4WFb91SGUB98Ivfscr7IM4fzSwGthj83Vv
81XaxaqN0bwBVka2bHILZqC+yEb9XTXT6HdmnkFpIrDAl/nRpPb8xQq0wi07pX5C7qXdlkmTn+yh
unMiaoKeL9WPMIxaN6upBJT54AZ5lfySAx6znIw9iWnjXgO9ML+bJs04q+BI1oHTK5/1fjyTA7Ep
VDoKt+xtLZvltzAwpg22JOWRNKX1lNX9L7gV3Cip2vNEXJuXtG6jOy30UZlLu/E+debHF8P4HimF
Dy2jGfG+aNqd6bNFQqDr0oLS/eEAk1spWTo+janegzCv5G2Vde0L6QkKJESE88bZLvP0ovZ1Dg6g
3suWnxysyTGxU4zyE//LeDfKjfng6KWzDvtZrWiInP2ohuMpK4DjD6HjPRu6Xj9a1XCMYab2Wr/S
Ssq9/tAk5xAZxR0V5GYjwF0+7+Xa7MPyIKBfLcLmIEXsBk0joF819pgtmqY4XXbZk+xhYlvMVnoV
jlua3vWHtlX8zWQr2ReIGL+ougyPpQO1I9eCn+F8zzViDKs7qcACmTzs6MjmoQu7cTd0cfbkq71D
vrKtf5hOhZhnq/ySKFlgJmR9LGV92ihK/MUeq2KdZ5rzmM4HCPb9So34oHqmpEorEkHKeqqsYhN4
lfMoAh3H1Hd2hInT0oewF/wWgxvLvIoIS4zBfLSva18XS0xl54Nq6PrpZZR8HPvyIjtLPglA+IHs
nzstOWH0+NWKNeccYkCWB/WHScNhXJ1UBGsdWO6Vd7QcWzkXEFTcCX1toCeI4jtJrR6yLhkfivkQ
7rMxxZKlScJ9wZPCWjdb9QW5029aNQy/qc9NIJXZqPC0XUlYyNSNk296ct/cLhN/OkoJN2pdMi4D
95G9jD3MOilN5SNml9beizE05yPP91VJPgOESdaTXbPhkovxNHmgR1LNsLaRqQ3oAcX51pZH65SX
bYtTSdN+MHIr3Yu+5aDU9h8hta2SV7OAf7EbQZGwrl/suq9xsdXDTx2i7hh5Gtpj7AQ8ooKFAM+9
w7AGigCEBPA9yHn2Kv6ZU9ic+0rjEZAM1YeUOtMKUvZwEH1Kqpm4WDaQiiX7MdJC6xe1KFwQ3Mbz
7SdfY5ccqvI3WZLGI8jT6ahLbARXHtrJ4TinJkqpZyMYf5bqMPnSywGAdeBAM3DZJgEeHEGld4j6
aSaOXHa1McHQGwFGZ4mfhvj44ZsZThnfh0KW1qU1qZT2HO9ptHoso/0z3Gg/QBxIIsESt5g/VfmF
fBqUZKnM4LE10MZNdk1QaquPZj5G54G8BqmQpvoYF7l978T6M58f83nCT2ymg//BELdmtZiFClby
FLcuOwrAgiAuBqKy9u6b4odomEEgb7DWjNeWVU2PMdJYK01pBpgJ2vR47UPtY6cmNtiLOUQM8LSA
RoqEBgw9RY9vqmxkbIBnucDBscpT2yavZ4lWxBtkIw1kvvq6oQ5LzPWUOxGfq0TutkjmI4tnIDkp
yVC7U8XxzuLAx8A5tDCtNLRFzkZl8gOQRpemlPDOzbktsoO1LsqEi7fHO3MwKsO6iL7Gzo9qXE/7
PLJVBKZgdrWJSRV+QPsQK1U4JuM9VSftUR5Hw9W8wL8EvOrdaI3JXuLRssT9GTbaOKcQHkCwrjtD
1vmZBrnpFCpcnEj/0kHqOwfdz1HLKbS2Y7F1bBK3RRhbx9qr2YvNZ0qMfM61U7TFobHuqfKO264N
mw1pU0oUBUzIXkq+eHEQf8VMYFZEkZpP3O/xDo88/wNYlHCjR5X3YMp8KML4Gw9XFODbCvB+a/DT
MjfFoXdUULWGQ3YAXhtD6mCZx6xfS32iPmr1U6jXEBtlE+kVjzcYSQSUk2WnSg6eibNjNilS6BYT
+QA9xrwsnCTtIg5lACWQ3Va7VXz5ta9qWjzvB7U8DEmFw/gc3CvKPQU98xTnhrMtohknbin6EaPG
aeWgYf2sBGb91Nf9Skag9Vm3uo0Ty9Jl3qh7ba28aCBWTyQI8NKZm0aRpm40zgblKvZe6MDigFEg
/79DgimhFpv/sL0oxzmgx33cItPcN/pwMVDSwDo5mXaG49l3cSV9CqI8fuphSOptVT/741g956CR
Cq1R7gtfqp4drTfcDo1q7rA0cWHxdkpHasZrvHsjB1QFdcu7zyLzJ27F0YufYlkUygEVIcePXzCu
TjZ6X4d7MQojAulGbLFArzCKzQRaxbH0QbZ1+YnfD2AsdA9WB28xwEjN5EHzzpImAIOdoe0NrU7W
qIiYMKZivCQBMK3hgZsfU1IJ+FfYMn6CNI1RVnZFzs+7hF03KZYA+UZgohsxV3U6f1coRbu5zm0B
nfFrT55vDmaHV2/zCWS8GI07cn/6OGHmOK8MTIsfrBHXRxGc9Qn1zUFHvHMelf0421QtibHr3GHw
1hYF7Z0I1rpGXVeB7V1HsRRr0bdIy/11bojtYdlREhJ/QjwFkkuFNd5hxrM3LKd76JC+36bhVJzs
+A70Sfgs1W6nyP2zpFi4A1bDJ1hUzjnHm3FfdpA3JW3oH9oGCbqww7BLk0Lz2tco38oJPbVrV4dY
wb1OsdmTC3RuI56YAZoHR7u3+wexRlaFCZonWbizs8HF+7tnixdaa+DTyZ3vQ/yG9fYjIzn1rSiw
kwLlYTyknhHtw8E+Ns2UPrZG/LGVY/8FPrJ6xMICNWZn8F+quGm25NrHrRgFPFC71AidoxjN9epD
WufdI+512qf2W12m/l4Ncnld9JisRalZrWt4q7s6osiJpwUySE6BO8gmMqw/TpP5VFdwrnbfBbw7
1VOl2MYj6QPfePIgYX4y+fMoyALjHRz/k8an7eIluDvMLcno9QfswZ9EK5oyFDCz/odoVfzR0LfD
knJrGXyaKrSD7IEanVg1anCw9UCmrCNT0h5GT3496NLBknr/Yelmw18cE8//KIKW/kRvlU0wUim+
Gcj9SF6VHmyBJViEkI/gWQcds/7tcl7HA6NRKcpH+PDbsG/GL/ZkeuupAdQ8Kpl8llXSXWCn1zZa
L/Dfq8ANZxK8OJSzKYo4SzTD5uud8Rtu4X8i+pS3syRPnc3QQSi5GRDBYrRvJf/dKGQf7FfMviYr
Qe71umpd26ukngDutZCKSbCMU3ZELuz1ELFVOCbzQZwtA0vcMnAT9y9CluUnswHZJtZf5onmErNc
6V+E3Cy1zP3bV/m3V1tewRJys3ztz8C8m+GbKy3LLC/mZpkl5H97P/52mX++kpgmXqXSjeW2DcKn
5U8Q/Uvzby/xtyHLwM0b8b8vtfwZN0stb9j/dLWbV/A/zf3n9+Vvl/rnV4q8A76Cnpa7qICwtQvn
r6E4/EP73RClKGZlif0669pu9Ti/rnJtXye8m/YfryA6xVLvZ/39K1quusTI1J2nzTLyfqX/1+vz
MMOjd69jIfuX9+l6neW612u9v/ryGm9fx3/7u69X/MtaDRwIo+y77XLV5Ro3fUvz9oX+7RQx8O6l
LkuIkWT+l9/0iYF/0fcvQv73pcDUt+sRh5+VHo31fTsE1qYCEe+KZtDNkgF6VoPcYRSMluHKpY25
rl3n6i6pMfWrK4cd5TwsAofRBxMHeOUESb06qjmeTWsx7HcbXU+cM5hfGHSiq5uc5K502AUWaqHu
1FGz1jpFJRfen0uZAejlbNd2NXMTvm7C0g3OHpKe4tQYplhyF6M31XqduHQtVnCep0WoHNfJNw9n
34OO5LObpWm8oyZFPkpO8ydQmXu9zJp7xJayJ4nsy8lwmkcxJqJKvrlbx6yGNbTw7EmEqTFWYgHJ
lqMIUT2ZLVLG1pRVRUBS5GC49EhZLQv9y6urOA5bhuqRRP0PV3ZGlJdU77ufaWTgMrs/TyCxxpWJ
9sdZtDGbDNwhcV6HlwH9LcTUJULygZC8f50m5oqDiHPeVjHKONjmOuRdpYDRolURVQBxKg5kCREp
XdrvgmLbPoO+HHfv5oA8/SP8XS/iiontDhouq1KNhDsub+Z9p4TWvThL8K7ouqw93/SzIQrX7E/5
DN1MGJrg1MU+ag1/rCEixKHg8RYVKLPbLX3iLEisbg8N8tdNv1ikqO27qpjMoxgUXRZm1ak89odS
6Q0wk9QJMXIyeIssNzMr59ovBkW/OFsOwOtM7NeZOgkBPHFqU0zxquh1rphW66G3DrWqwfMsHbZA
ADo3jCbVwQDbqR9XpUKSBFMjiU8tEGrSduawxeC4eex9uXmslMI6Wp39LLqWfuS3no20sXnWIFQc
UuDIW1P3O3ecZ4q+6zXESkunuI5t+eP1OmJALqbPaV7VO0HTFWfoQF1e+bo31F1E+JxidR27ngvO
rmDvIgsL2qFZO+hyBtRwj3KjaQm65mVaH6VSMjn3JLn603mjaJXsinCvqbrhrlFUc+XXXbquI+2V
Ox1LLbb08syOXg5aUSPWSTZfdL0LuWVei3E/sqFjvwvVJK8X0wURG/mCVYirBcZp5Kx1DaJ0ndjm
XTCDInCIlL+mOepAs5HCEhGYioJocJ+66uEG9BOngM+3otOa3ULhvxokQNb5GzYITaO7zPSpHM0Z
QL4pTyFVVIQr/xDIQ5A9xVeu6a6ieYXQk57jGqph1zigFv0G1ZMa6biivswKBduwqaJ1gNR74IIU
zICDpNG695zqUvRjdRF9ytzXQurGDocc7Va0xfDNOgMe63Xr+YfOrPtTJxvdyempEK9EO0KF/s5W
7/M2H7L1dYDkE3iAwWq/B5jbULhXO/SX/WK9rNBm0etaN33BvJ6n3t90m3Io7SR1uLRvLqHvflde
XUQrb3LJIeBx/xYkzv7hF+n6I9N7oez6gJ5cGH7o40pUTNMkfOnhhe2y2VROHJK3s1GYyi1tMdz1
GHjPM276RZMn6G4H8v9z3bd4oJP4hDXlQGJO9VA6L4fMq1+but+sWmAiJzEo+q9zO9g4rj9V02aZ
RlbdW3dFqbiIJKF2q0M4hAbVIwaoa2EICFgpN5JVf9HGNvWPTWb1pyzKeDANa4x5pqQ8xFpiy0+9
Qe5AHuzMFTHVHBgLqsLogIxuqbqRh7wXXXag5i6b0R55kFqRU9dRTfSKB2va8zOnPEBmVR/EWYoP
qDqF7XnpV7FuO6WqgXYRoY4MqHalDIWxs3jZUPzoXA6k9fhLQH2vQ8mZKwPzcKg7SFW+XU301fMl
h1yiJMPVlhcQVFl96mr9erV3/VlSgo7BF6+f1MOUhCUaH9iuOG2KUKXkmT9VzGuCNu2/203WuxWk
/kfvLTbUrOkmtrc+V1wmKdFT9hVKAG2NOFri1KSTMn+vodfUX4dLMyQjCdLhtS+HWJUPJQYr84zr
ZLFOH8xJvTKwV/U8UqFjpqzFiuYQ7EXI7ZR5bai1IarvzBCjuVGuE9WyBvMBzHq2sWuEhvnXmT/N
AJ6IEpffAjNC18Ook4eyivH+xcxwa8BzeRaxQq7lz7FyNxmUaYA+SGolrSyFnyTBGahxPYAME9Oc
YcSyhq6aGBVsAzFq2QAdxKiYm7fUIWVH053K9VjH1amTr6rZT4p8PRn4EvzU0hSj5exEJUbTHA+l
SgfQVCuo/DrtSveS+gGhEhg889kysPQF8ygIDmVnRrAVRJw49KgxXwfgbvycqPBNfU8RdZkgLnGz
krjEiNoJitAsLIKXayfziwJ9VZ9LYE2apRcbcwSOF5pD9AUeFOZH8hefN4BiYYjUcN8qX0pDAWRV
jB/GvIefJ8UJlXBf+WJlskXxU/bOfjLJGCDygZ2ni1WzJqsOA/nef7eqN6hoY0gSblZsHg9Gbxs7
xetgZoPPWjmT1J1CNfRfgmI6+CXZ/saOpue8zN1hFkaDP5ffqy2uQf4cBWmRvbOJx4wYdWK15E9h
STEqloSV15/EaKjL75bMxoxCMWvYTf6TkkJChcHJQdBb7ZOM4PihtQNzi9eR+UmawnvxO7xEJAA/
D0VoGdugNhBd1lGn6lfVZJQ7sU+eolC7063MvdkrQ6pkBz7JsnZnRK+jr31iJKyrdyPjwC/L6rpV
p+Cz1/L6QzxbNWpJgoqOXh8buZf6+7cmRVH/LA5TZh0gRxdnU8KVkIXyfa3Y4ZM4OAA8ihgsnmih
baGeS7250zodA5h0TIdd2vYdN1kmTHz/n6w0adzZfmmXI0WHSUwjH4umtc4iZFS9/t60p90yQTWn
eM8dFFa9mODJueE2yKdfY67XneKHIs+D6yIa8o4PwUjhU7wKCxg+tu2esRKx4gAUOlmDbeq3+rz8
JNmFO+CK8EFK1nKEtmve1v2H0a9UN+wxvhV9A4jbE6ion86s9yq6ylxHKiiVz9bc1YNO38aVyS5y
bhY89D1pxmcxJsL1CB6pk0LZaWRPP46p9wXtkP7O8f3+bvQGUOjiVBy4vUsSvhZvAbdR5duIiBFN
L2/8ciXaSJ2FG9WYuuuaS0yaR6PnLrPFukY1vr6O6xKiXaTWs9xX/u4mxKxlflF952NgVDiptI5+
tDspBDs4yZyKw9IW4yJSDFtIZb1Gira5RF6HRCgFidFVfHRGRJBYQ5wtl8SbQNLc/3g1EckzaoDq
IMhEWa2HBwuBwXU0KPFGNDsnoK/ThofOnqxVjwbF9mbA65OfAfWWw21/PhyDIlXuqqxKTOxUWGSw
P6hj0d/7qt8ATkqtrcOT5QVR+2rlVVN/EE1xiFv7Sda76CRaZRQpl9YY1hkGQg/53HJ0379AzFym
lKhwnNvW2HtjPYWu0zaoDDjpNwX6d+ii8TLxFVER+xPT5wsPetBv6zAFp1RWLvCe/lJZcvABIgC4
Su+DOGiR2YAgMrxjMvfZNUDVaZIwd5mbVOvbh8xXj6XuvE5QOyAMBj5yogsqWrqxpg7Z2Dke7G12
6nLr9xIPNRB4l4m52RxQduXo+l0w7kVzaooWMJoZuqIp2Yn2lBWf0jh5vRqqSCXpS9M6aEkTg7rJ
NZI29uzSh5ZoxF8W+Wsk1vHnm/vC3ABEvLT1gwZRDq1+Arw5QESJpjhooRmBo8n99c3A0sS7Rd8G
hglG8JOm2PjkjJqPVYpNsWlAx94A+Lhu+nraUoVHut4Og4sc2qtoLNK/jIq5OpY8IjbRbP+DmA+5
/3a+iAgQp71GLFd4u74YXNYAFIyWLyB0B6n/rRGg4RVXGEauTMg7Z1tqNjAzfIQEjP5H1UT+MZox
1isR3Zqh5Y6BNjyKQ4Nq6rnwamTtm/ExMyF5pJGX7sRrQmIaSwajOl1bNmW0WjKGVSzejrdR8erS
/zCakBJ7N7ed5/bzW5fJsbGnVu3DcEqg3sRFdQQuiLYUANinIXCTcC74zz25HDlHc8h+i6FrUOW1
m6S0w80yx+/zZDV2/us6YgAx4/+P6yzXHv7762m7SXY1A4WyMjG0U16ruy5SjUPjaey3kq7TTmPJ
Mmy9Eu2UmFp0HKAA4wqonURXL0avMSK8hJSzURoHLsk8RUSKtUVTGnCPWJc+gk9NXI4b0SmGr1cU
4QMkpA3kq2oV2mH8epcuRnA+q0LXxj2eGBvc70LdJamhH8MyNYBuc89vfH7ysJig7Yj7uxgnlzPa
m6Jsmv3rvsYbwgNZPumeL4j/YLeJvR3yRkPr+I8+eR7A/w5mTqVe+zOUdzDynUOwJf/cqUZxEPNF
l5ig8PFZ80lBFmWeLwb6LrVPpjpK2ygd4HP0xQmsRHmaFKM4/aemGBAhI6rWZjVBrf3vsWKlJPS/
WSaKaJX5oZA0yRVnOmCU61k29xWJhPnf2+g/x2EHKoEKJplpJ5sbbSzRVIHxSlkIYPbPlttV0Pnv
bLgToAWJpyHblvpnxfIhn1Ff1vUUjPOgawCYow/a3O2lbXwceZZ2RdMood6jkSQBYJ7yF1UhCU8W
CMHROZgd/XWNiT3NY2QFH3zISi8cYr62OvsYHC7MFL+3XV5YT7Vn4p26NCGHHDofQZOdVDvXUR+x
sktk6sYJifDhcUImxRi19g4RtPHR0znUoYQKdhmqa6sruHkNkRmfJvt1gpglDraWXKeKlpg/GHG0
sYDSrAu7TMh1tuMuV0LtUkC02rQFeTLdMLDUm/s8SW/cIjfra4gYGFlghTJbdizU8VfrG8qR1LB2
QdT0KEeBfFbaxg7d/GWEK3Zp5qGxbaSzYg77RrOcEJPndDzGkvr7GqlD1gKdrueuuObyYhIfre8I
WEwBhv1O9CeN07glFh+761LLixHD4gVGVnJ9Icty+YvixNYhi1QfwQQe7LT5edIOpW4P1B/elsQj
/WrpVMYJ3K14XhThYL6JRLT+GrMssQwsfcsyuP1Eq4nvKV73wydSaC8QKqXnJh+NXd7qxb5Jq+RZ
mtAsA/j4488BQ4jhReWTlhFSQKMMT0ZDyEuIAcqBqa3NMn3f1OemCBajInhpitGbubkJPL0BY+32
raGd0xg80ODZn8G3Kt7RV5BLh8SDyldVSCNpmkg/k9vVziK6Hpp1XGn9Xd78TnJDPwZIPN3BJOVf
VUr4VMIMzStExOjFjX64IyUkRsc5RJyJQ1VDkrqO3LbNsNGOZvcDSzMTXvQcJ5YTbZJILVTo8hiN
PnLtftyl0KA5aJMSSPuhJGE/8TvidkaZ2b+TRE/vQAMXpD7DNL2rQUS5seUprphU24mzCdsWVhwo
WEk/lwUGR34/wgCcfe7nJqpR44MTeC1W8s7rqCF31WXCGuAMAe+Fp878c5tG00rJQ++lbYEjKV0+
vnhlaKycps5ePAvbwTz3HVwUamklGXB2Ww1GE2UD56jgxXzlaetR5F2bipB6QK3mXXMZFby6fzs3
SfzQtXoeyZuZ/am1wGO0KlTYKzjW2ZzVTiifgWIfqRne9X65EX0DkMtpfR2ep6RdrmyqeQUdQtfG
UdRqY1dSsUc+xd7E0Ha/qHH0qYZicJG7Un3o0zJZif4s7fR1KgMjd2ZQL/RntmbKZ28qG/wpgdQB
14q/wG6rV7XvePdgAaenQmouot9X03KbeLpBYoyLhHWzbXXgRA06my/hVy2Ihp/95GNXwG3t0hXN
tMf9pNzLeuo/8TgIht7MzJ/hV7VB/0REIm82XswIWZjXnTV6kzCf8HRcI2GRwIFKyBpVM4dPdEI1
SDbjaCVn0HjWQ1ZKkiv5Br9mb2d+RqpU9IVvZ8vo9Swa8nObIY4V+uYlYPd64LOo3YsDJHb93og8
XBtxDlzdDIjmGHmXokjtg4hdItB5JxNmgDntEv8Jcb/sg1Il0caTgf3nNcSxSCoK1+is5EczRO6k
j8NXH3exzVTF7yPquUTyjxFCJyqJQjcNA9xEfQnCR4bU5g51m5RvkSQHD978wFEHjrU2ZDTBrpbh
gXg4sebHEDHu+fAbpNC4c9AMbdfOPCBGncTmS5NU51EqKkgh8zPNu2nz2tSAh7u6Ojez1a7akfDV
Sqd4GgEmHnpbUrfDVEifyGBdIzRIP6t0RHjIjKBEZdSHlVlvHRPob5SelTuUdZsndBTHe7TP91rG
y3blfMy3xqj2axErDpqcfEPCTrkTrbINJziV3R499/qRh0u3myrKkh5mbsIot6nJw+Ua2ZGpbsaP
lpqtBQUaeVQeh7FTWQuWs61ayso2TfkMQdFNAqWTPoTeOG5Q3c9NmDLI4opDYMryUTLmA1jzlLsI
p2BrdRVKQfs95d5IpWAeEeEzp/3vTjMfE8gKOiy813IcLuF8v0bsy6CGkxg81kNcyH5NXpNtF0vP
Cdwt7n4lXoGjtRf9t66fIiSLtOEuGQN9NaHCsRaBYmBZSpz5cb2L3pa6CYvtB8lR0jrcIbmiRusm
NdZNY2aPRpHwoKnH0a5Sm2RdqyFPmnICcb6V8RnVq+99kTpbtZMnrAgsHKhn22rR1zjd5A7SUF/E
wN/2yfNcGH5QU5cYMSWp6t5tx0FZi8LjIhB9LVu+q2MGuBdtvb7/KKqW1+GrdvRfz6/lTV3Dku6q
Od3mrbnt8vajHa4Rv1wZ6pCc+7Hrgk0sQfW0sr8045llnPVk6JKu2YnWW2gz38fEzeytX6woWqJf
RLzFi359Nkh6ixeXFKHOV7NEgKmYVavFIS88c1N31bRa+sTZrJ95VnMHGVsRY9joEsLXf53X2D2k
IBHZxyVWWn1sbfIyfh+zrNggvLajGvUTvwTzWJbG/fX9EE1Ur6BF8wYsfxFVtmuY6LIzi/v529Rr
U4zc9JHx/eb5VblS1F7e1A13NqEuUNTaTwD13YMPtBgMq7ISGgS1X6YnXUcnVESJSZbfob4wKxT8
dVJTx+fXUokSKjh96xl0tyIe8ZDCnnkVF+ZwFm0fe5xtN1JKFH3SHPM+ENb1hruVdZ0thskJK1QW
yb+BvdYQHop+6VTeDlI2ao/iMDWdtbb62t8sfRX0OkqIsr9KM1nnsRir9n42CRMHstXorVbkvLPB
Q8FxNg4LzFjDjPqrCHjX3XbKFjnb1BV9yxrk5MA91ZZ1XUMMmJninFWfreZ8qfbteqCAku006f3t
AHuOH5Reu8OyeOnwNSj0lg+fo+5RUEISZjZtRdSwumhqDs/a0h/qDBd6zCGryxwgukSAOETW+y4R
Ok8ErGxcJ/55rWX5P6815s1nJ4yUo60GK8s06idxiJQcx3vFa199bZocUSR1cvRDKyfNU9elzmOX
BnOOCi+Z3sdf1ZOJvrZJXFGLz5TXaAs6zmPOo8xt9HI9MUOe1xd9oz44jwPri1ZbKC9hGrwMcWhd
hp7tXhlrwUE0BXXHmaw7WGj1WXB40sjxL5FyJxoiKECZHi6j/hzOvB/RT7S3iztQU5UBGcxtsc5b
KzXfHDFDxMBAfr3UstR8KYskLrbbvBilyYOLV8Hzm9eQYV6dei6TOnNlS/ayrS8HgCzA6T8GaXdf
Tcl4J7rEoUDVaYfttYqYI2FkHtGSj4iTjXa8iyWrPJaDHlk4CWO7vRePErH4iROn4oCGo7duFEVZ
iccU0SceS8TZ0rfMuOkTC+hU/VaynbebAAIokCH0wt6JhkEWtQ6VnODEMMuJQXd9FQzLx2pjGCoS
mR3mglsJ/uS2mgukU1ykW2gG8bacq6nL6OirPwYFBA0lvdCFp2RtbmDyoilGC0qO19EFJi/g9FRp
g+vcm4HrUvNoPPFJxtuQ7BYsIjyNPk0FSl2egqK/3SnGJ69Vv2LIlD2IwbZRV4jkqc9lWjlPoxrs
RHeQYsSn9fBwBzU0Pw25XB8yuYjXYtTwa2njOxF1tPkCHt7H1wtclxysmwtQTHx3gdCu7S1SpqBe
obk0JyOIXZqkXUQzNQD0jYrqJnF3RMDTPrXeGK5rIwy/lxA5JhX9U4zg9G2v5iaiFnn8cZCqiwgA
QGkhduFrD8tM7AGD76XCQ7Dj6Z+TKTW2mLvwsTJQrU+GFH2YkI9dN+NYloPoyzBeQd422y39Tlj1
2xKgJHkuzMFupoqmJMCU81x4uvhFvS08PkUhHyaj9ati1c7+FOJg5i2JKnFaRUCwmvmwDIu+cfKD
9dSTCBIDt0tc1ykqCsVkodeaWqGj+Hbo264+dgXQpbcuHzTSSRsQ2lv/cQrlsJv+j7Uva44bV5r9
RYwgwf21911La7H1wrBnPAT3BSRB8NffRFFWyx6fc+JGfC8MoqqAluUWCVRlZYpPMVWXjNusC78P
8VhdwJXMzq2xoQGooQF88bAdn+1NsSU7Weiu03NkJtgZe5ubOYagJDjtUGT9ZdFP693svywaQxBr
KEUS+EuGzil9pqADiBsF3nYcs7f5iEKFE3357fyBRuEvEP0CnlY7gS9jmyQdkS3+NdbXqzU8eZtP
QOSdzzNDI1cAOAXH1C4apHTK9ipyNPCZxoRmlKLxwSPc+E/KQ2c6CGv+gYRd8Gzh+YkcnhWdprRt
j8wGEBL6RfYVv3O54EZn/m10d6Tzpee4DXufE1lGdBJxAmnurFJrS6qlKiqcipHRfuvwfF4MIHG5
a8UAOg8zxumLF9Ob8MH9AL5ItcwFuBx9qaoVKirpHaDH494LlLFlvqgeAitscPJBH5Ydgm5Zk4ep
RN6Pg2Bffptkda0BtlWneuha8B4Eivl7R4aqgOoENpDoD2r9TeaW9kvWjpdcBflfmZ2hkxK7t0fw
a7boMUUEN0z7pZXDhfJnf4r4WOM/RqCJLViW6AJeBX32DF6K4p6ADv3aRHXrxVWiRQMYfyJARcVN
7zCCY2uGORS1Dagn1DA29gj2qh58u9vaLodlVTlQ29ZIiLRM5kVpfreiRRXQkrQoYSjQ2OnPi/aW
6tcpREsALcY2xfTlfWw25QnaBjiBQJxsHpJIPfHGWjAhdwKGFb3dIbs2talZnmiJj3XIBEHPpZ8a
Fn7NoO/3AHpE4xVIPuLT5LHsTmghvZ7z8q+eAzHVheGbmsxoleOgNUe4nTksOEA6IZB2G0+kaKD6
yKeCDkDcVXVuwQEZOUX505vRBQ82ZC4NHF1oNoo2zYKB80G/kGNvVY0T0muqKO6KGlyipGveN+kI
QNW/Ha1n4CyhHTEyavOMbAjxLdaOOK2dE7PBQ3wekaoqKmGK63t+R9p+sRlRoCa9u1U0KPNbl71C
KRQcRAM3l0moposFfNMJDeygCHsPKIdk3eYG8HxGGmxV129cs/OPnopcf4V0SbYpQaQIlBE05smd
GMw/Jvj3gH4IepU5Wu/2OUMTO/3LALNe20D/v/YjmD5udnDjrJ08469/iPe0nSVhBWSjABdZBXqP
PGvxV6pzkjQ2g7hdoGzsQtAOuYuwtsaF4xUdJGMb+1Wg8tJ2SEIiOXDhbV8viGUTPCugtDLAd0hD
x3P++6TGcgDOK9UZSaoK9Lf6YoCnEvBC6Gd000+bdqSQKYMijATsyfTWCuzGtRU0p1Qo9cD1pRzd
tagrsLvrEV0A+HcSgU2ntoRFb971qBXTCJSO4OMAsg+SyPHxZkrHtjjKwfxKJrp4fVjtA5N180yR
tHxftu4PSPT0R3B/QsaoH7MB4qBVvwQRuosak6yRb9dG8lAk3c3hNHbi4keZmybwMtl4wpHJWjfT
IBeEtbQkum+wL4eHxhRDd3QBSxp4C7LTzQz63rRf1H3/PqEVkNhuJvMuYz6kjIwu9PFMNhh+c30b
rVUTB6s0s9WTGDjyqG74wExgufhYgz3Us4wjOSdpmmiohNA6eQPQP+0gWh0tyRvgVXP2lP8NncXq
yQUX9BVyAFXbtv2yao27RoJbjCIrF93ZjSrNPa3DWvzpCFeqNXmZ6OXBQr8r2DDxEwHHkd6nrD7Q
shQBJCQI+4zmkUZJCSJKHDmbE62GnFUPEvtGgUbLg96oAz081xpwDJs4e47QzIqCRwKaKCiR7iS+
yHsbNLpndGXj0dzG9VMDcoyFKaHMVuGXFiHhE0MuSKzMOB13fVwCcKFzqjhOW8sk4Q1Y8TAsWMXt
BdAM2RkvJfC11A6abQzHX6Vdai3zqPglkPsQAYiaYmOWDVSAdQnO0CW4SJfmcuSAwmHsLmQipydA
YGOGjtxQBDm8HkRONJ9st0UstwdGt+gvZDeFISFJA80s9Otbp7Zvyl3No4doMhxQfxGlVVwwEFlZ
4EidovSvAu9ykKtoDxchbqEFk208aAcvyAjuZoTT7RwK6spy3fcoS0GeehWGr7zq1N0tBaAMB20B
UWLsKHFAjkQ4I4SwRbvCA9a+J0fOBGrelfUKgoz84FdViQdfyLZO0YeXuoOuQeEmEFSIpmlptn76
2smgWvhTEX1rguYiJRLyi3F6q3Hgw2+16tBBMjQ/Mqd4cWVWvvUG/mvRv6yecR4oVrzMxUM/VEgI
OK51Dvg47VTs94fGDCVUedm/Prkanc+f7OpPNnh9qVWFPEuVv6Fo//mThz57SevCXKalM0D6u9yA
xAxs3JNjbJ1KGd9sie952GcMZNhtsAbFf3hCz/9wQB0dooIyNe8zEJotfdHUX1zRv2rQNub/A2oj
VDqn7JthGeZrPPjZiuGP/j7OI2OL/u30kGSpOI9dOq3dcKqefB6BMJo71ncIabz/GBZ+DCOK4++9
jSTgbz+GmsJ//RiJE1S//BgtNjZnG/vkZT/i77mRkK9AEaJ4AhVs9WB3eKzokROauADLV/qqvJAJ
uy2xCoXdb2lI0/kErBINO3ucp6Ov2xdLPRWNAegxBymyPznJarC5C4F4q3jAUQvAhM69Qk/AvQ6x
TsJABOlItjaONepXc12B5PgKhFHx4EXv0yEJhnpi4iKb4PTmqe+c94vQdxng754xAF2qR14yTMit
5DYSp9oDch6o9ljm3gRL5Yp0HRwL2QWUQKYT2GChqWf+RWaoi0IqRkeRTg1FlZNSp7oxH7BviZZJ
XYMPU0mnPQ2aQYUurBsG7I9BBp2A/nF/c0AaAdHmR7Qa23XVRTvIdfZLG/mzPRXv8gzcV2CYCECG
Cpw1ecF5He6p8FewCXK8AehlvShaz8CBSXK+iCIZbKvEau0V6b1b2ghNhWBLwu7KR0883ZGXgcVt
0Wlv0wE708sOqusgCbubuP3EiKVWj5RnPhGFLfn06ObTkeZH5K/zIDA8R9Z2a6ORDLCwSLpqnXXg
UKIt4LwbJOOY1NAJ0ZtFKpXTZY52OhtdvijN3y6hMtRa1dj9Su7tUsewAVJI1BuAXas6D7NXlbQ1
Wv1gJ27aLAnBZNHksz1QmmEsiNSbtt/iLeb8wPZN4hmG3MuoGdvp0mUM3SKyT5Bug+3mjXVc4XcT
wA50Wizzgl9iCy+urpPotFD++CUMo3g12gU7UHXHr+6nSYnX36Kkn+ra4iHHCf7BwH9ab3soXASJ
76yCkqPAqYVZpS3Gh0bhv5TKGgPDmY3Ka6Nt+A+5Y9pXsOysDbxvoJni9icjx3mNlGpYbmE7xzia
iLSODWRfSkDTuTiSt8vdgwJtxWMcc4fWIPMAadETL7AGLWkjDwY8UlYsCl5lULDq+bVWTQP6HQCV
Gjvh1wrE/SBrCZbTCPbZZWMP0DSMIn/TON67N8OxmqaS6U/zdQQ5fTTYrV1o0qB3oPW7Wv9TxExg
7ldOc8I/Rcyc5abL2xN5J10ZJy+q4wjm4De/eemviYbcZ5/n/imY/tbwVMtO8lgm/rgsvdB4MmL1
rzs1sneb/Lj7Lc5IoeU+inbcijKzj3wMQLqjv7TAQTyqelRXd+jsY92rHKqG+HK2oPu2cXr5ZKcv
c/QzXqbgAp2GSnrmuvZ8JIhAYnKcBGdHxTpvBUl4e0G2m+NPQ+QSWLOgeTe3XU7equNQyP7NYen1
c7xxV11gQ+LLsPgdXYoqf0L/qg/E408T3YHXLVyCUz5fV6SXScY6FaBN8QJQoP0anXCA3XPv+81s
qzi5fULhV++f4LvAbmnWuHDJYp6vacYt2DOKayyLvWGAZRPdS+miKcZ000HlE1pyAdt3k9lcTF3p
NXgRHs0eEANd6cWbVjwK5Jwgs9BAt1VHkKMQzt5CD9k8Ce3F/UpA3ExZU3SBHGm3MPKw/trVKEe6
rODHIhrqV+iRzfZWQaUIgkTOusna5muNvaplVdWjXUZgKyoUkMbaPujp6ICKb9MbSK5eY69/gchF
tYL2XnaVJtItdEc2qW1K2+ju/ybOqJBeKE1Ql48jt5ahPYFuXz/R3O00qO6Lw7g6KhOYZbJmeWEt
R4knSs1t6Fes+wkk2CFEeAwQ5G1akVpbErqYfPviWpX5mBVjdp8I9jeZKSpIAnNbOo76oqPM0N/a
BfAwleFcsdcsj5aLhwDq8e6VbBXnqxFNjg+2a7vXFELNKx+o6y1F0ARHId2pBWCvZNMTBg/srXMe
IGBxAhBftgZrN38FXLrdR0PL1lynvnzY3c79bK9wLHrT8X+yyymH+mwTLfjI+0tWymCTsaFaVyUv
nkFjaO+gSxkuedQVz5K3aFr2Y39hhBimU4SkRA16TAq2bPD5DIW8kDOr0+kxAwlZjK2ThM7Wqogr
9sR6mTxIv5O7IfMCE2k4rzvUeFnmC2nF0d6xt5YrxPA3OYwKdFfHgo3dYQ6HbB/0ZiBCBfRUAxaW
qR4vTlL1r93KGx35ahqig+DUmC9oGNe9Zpg0IAOrvVAlrSGugFYWGhYjFMxiV15RmQ4fgt47kxm/
XTAUxQC511mLJQOooBUQgtmR17fUW+SobpPlON/dXrfIjuRqkSBDAi2AT69hetveXr7RuNZNvZ8C
yMdJgQXOCTIv87uaJjLkoBOQIZ0csLvjDGnJzaCrbEU/do/JFG26nsd3ZOrNAHrHvP2bfGS6TbrZ
fp3UjVNztHr5N8X//05KeqDFwPaAH60XAfKk/ngXpjGgHrWQdvNdtfHRSLHbvJZRVz2VWfSPpXdd
jd8miwCbyTPoBO156P06JO8tGBkrcb4NZYaOMyuPm1Vo7CNHdxaPdjDdYxRTn/Hwx5Htl+VC5l7z
CEgIW7oFZw8Bs9QGstLtCURww0EKiOWEfiDukF+2VwYAE89TAyENVTXt96Dhe2EBb7uoAOcGPwGE
Qgv7O5R3+BeP+WyZodw2LzkYmvbRL9+XlBMAS71035dES/kpxnc36YT8YlRsADUj7hR68BbQOZBf
SoHPpDupbX+Mq+wJNLEhCEuXY1fwDWmDRUirnD0fFBcNiJPXNGz7FkLhUOQkpTDSDKsL5p8/7CQt
5iGBgZdxlmIveA5KyAYvcONEeP8sINUx33x2/ZcYE4CfwzAl9ibu7X7FJz/aJ2GovviQs+5lVb8I
q0rPORiiFyN0Pb5QWAKlxz04gqGz6fiLmg3hLs1YtOVoVlyhMdlZJ7LG/3WdT/3KrnLoftBYdU4P
WhHHWY8QFYIuqDetbdPfAsv0d+SqeE+89QBddXd092G/mcg+udYcTxT3ZHI1YGSEHW/VeE92MpHz
f9p/Wx/f8U8/z6/r088ZEqLjY23J3E2IrraNZXgOvpA/LwOIbBXr7/oyA+97IwOULsr0e2v7UbYG
th35n7YHyYieMMfYUwqhl9SHKkyKp/S/l7pZPpabp6eg9PXGAgrhWg3BqVz9LRL1MrSCfEM20k7o
wXx6kbm5sAcGXmy8Sm0ntvYojZozbkwGubNwRdCffbDMPyeN/f4CTuv3sBlGpsPCrurPYA3xnrOf
YVM3/mu1X8NoehXF+C/28O23JxyMocB019UuNOntxn9IROI8AO0p0T+ML3plnvIOzBYUKRy723me
HYArkeFQouPbKQHVIW/BdUsxynC9RSuApmOoscwx+hPAvux++gRzNYfnMppOoI24p2hadgzx3LLn
4pApxsPoA7XiREaxy6GD+WLWKElEfhSfaQiqv21bdMnVgCLdtVD2Suke1yy3GbqeRLWg4TRZ9g5k
zObszUcOIMxYljvy0pIcghtnGuolVQ5OPlqyBL1O3sfd2Y0j0KIYIZIVfMkob6Ivoi0AE4cc3Ily
KX1cT9DES+INDa2MyyMzoVk0NLx8ilE3ujr5nEqhgLYB5fNtuhCNuQz9fm11NlQK4zR8GBu0qjGt
FlrLAbQTfgegcT+A/eHfETLoju2IV/1vEUBOIS2uSx5/WMPH+X01Jjb04bFnKdgaSBykVDzbwXXS
tPtDamyISH+2zX6Q6oNkv2nBAuuWhrV1GwdVCQZWU9TBmpNPQ5RM5iEhbAhTw6U7m26Ymo9JhNah
qA8TjSj0YyJDO8KJx2ilTll11+fZEfKD/hXQYP/qM/aCNq72DJJYH5LlTbBGfntck7PzjfCskLLq
tJNMZZlfKj9nYKXF7Cxx0zVa6tsNTQ9MYeEk2n6fZ+tJkNLYAt6f3JPJDAZsqkD8vKWfYByC/sih
B7wgL63BUIMrTTY8kEnWBjqIpJ/t6EeAunZzcJlnAgDy8ycC6Q9Uv4xHsnRmAdWn6XuUJsOeEnAC
BLnbqenrOYEnE7u74EX7QE76kqEaC9H3lD/QF4xnHdo+fp0uirpecY+BvrnMgn2C9wCwu8G+C5vi
yWVp+VRgn2SP2XgXNza+4y5zli7jYkdOIKSnnQ2ihCVN+JiO51UBElflrwOvSi+2fSXQBMNLaAVI
7wT2HfDdZw2Kyq0ck++gwf3m9dD3AdFIuC841Bj9PLfeMJH8NFHVRrByU4BmypVhpmzvagi+ZTRq
h7K4paEX4gF1YXcR1W2+CcBaICGD9KXPEhtspzkqGLlWktJSLtoOZC37ZP81HjXDMwtb3u/RujwC
wpoBqaAzf7/lAGs/qZd2goLGzfEpWdhSJtCXYNUsEzzDh6ECl4aMHqDiFT14Fqos2B6H2wEytg/g
CEDO30PrlwzCE0WwKLXux/7bpFw3XeYh9zR9+I/Il166dDU7cKuXpFhag5Z0mxaaffoTmoEhedtD
vTsa0PSmT3Z4LnmQ8Yu7PQ1bZq44WGGfE5w8sG35dxi9KgYXCtph0f0xrNGrEZD5I0yfY+bVyE4f
avSOuH0ordYPYFQeMgngBITJtt2UZUfoguXHwjKcrQIK4Y7LCjD2ygqufYTUdcPc6itL+NeEy/pH
k0LvLvNHvrBHQKBbXv3ow+arMnj5tWjKFNI4mX9VDH/MtcHzOwhUvH9KY42fP8VzknSNOlgL+uO3
xjbfWWOgNC2PwGwRR8wnM7QhZ1qZP9lokqbgCGILEhthsM6Re7tCJKY6uCjZQJjHda5ki8WXTjrD
o7TwOghdyA63E7iwbvGQvgKkUZjYpbZW+zBfXodugmhp5dy7avQOtt6sesBubKxMpShjT+IOxfYR
aNdfjbN4PBltHZmuncMoguDvKjNPJlhObje+Z82W8OfNLzFVGqqXpGveaI9Mu2XaKKsBYvMiMvdk
l2Fwx+0A2Id8+trHkB24pXcpDaztDoPYuePFG+o8UPKljqFUAakIa5WgzgjJuXS62JEwlxTghi9Z
1zhLXqJZvRVxvhSTGW+mxHUuBhC388UKGT+FwlkPRYT0FjkoREJuaVnij2xDtgH9fyvTTWII0/Xi
bpCgC+ncbNxUpcDvr6kMJCCFOmDTqL6APdeHRKVrHHo9ZGzThKP/WoO85ugGUO/jWjvaKiZ/2QtQ
+E++UYIJq/5RK9t40zdBVr/fWODHzQQEQVwL1cXSyq2XJui6Fe+FcyctaAtkbVIcUDAAo0M0heua
QRUhtaJymdcg34m1PF2p7/oAaG8AeTA2LRT90tG01v85hgLpkqZgO+E6+rYY3fHiW1l2IY5b9omO
nEPFp3tmTCeSIctSpu61j06Y5GsZvi36cPrh+2/zwIcClvvReWshy7AA8RG/cjsKNioAxkaCxvDM
0jBZ942wXiqj/1ZUI9TME/DgYVf3F+ie7cWoJxns5ySAb8czGnpSMGsa5ss0jvMkyKrOk9oKCS3A
TYxoyI5J4xrLfJLpEjmn7BhHI0jaydNFqXq/JdeUmUiguMV0sEcU0ErdVlkZaARPLAivQwssOYUR
GDSMQrSPhpPWy6oW/E0V8s530eu1GOS3QQTdD7RM/cMDN3jxcxs8zMHo3GW+mUH3SfADfrP1OVM2
Wwsn8K8sFa9JFG8nXT+ii6xUCGwNR984jXMb5eLMHQ8WVaA+xXy4ecDVgUadCcX5ToXTliBB1Qid
8qFFRm9GCGn4EChZ/mwTHhgoSJSagilu/JhLqCNaj+L+43puiz16kHUn8G+gPcX0jdUtwzI45hNY
0oG50Uma0gEosHI9UJVpdLS+0KQI2k7rm21Kw4tlvDU4dh+SIKxxSjaNEb/DeDUPR1l4d0oWKTp3
kxDpAhAnJfpCDjDZRQvbLfn2UzR2y6tW5cP5Fuz6mtg7q6+fwiDknqxHt2jBBf4KgpjwLKratRcd
8gH70I5ea8aiixI4t6wAv994NhjI5hD0XE2LNIkMPF1UsQKeCKIGt+fTyPIaZNZrejB1ZHdU71zK
vCtWUgeTJ8pRgVuYAgDBVMzBvz38aPWC2RbIFtGWrtkOPU2PGLMSfZl0axLx4c1FRmmlDlB9wGbo
KaSB9ymOD1bFVxToJhbag+zat/fMkbNtXsFW9a6FTJvDF0VdQG7Cspz7JJuanZt0+b60XXU3QQgS
GnFp83WE3KNvxMaPQDY7r2L+W+cX45ImFV7a7GRugXkk7NWdjSXnSYXpnemJ4JTdDjkib54UAdd2
H6ZqzaDQtyh0p4KnOxXoUo/NEkmr8Gw70gKuRh/twbXBQX+F1gMQMr7H4dQE5hJRN8CbI+Wz+Jhs
VoncQh8N8sYo59wBMzzeFZlszsyDQr1ghQfxHVCgmEmrDlVoPtDI0ya6A29Jvus93Z6gp9Ii5CiN
ONuYNeB3ftSW76uEed6tWI9MamIFUbIuHRw0x4yBkPD2Uagt4acBgmZHq40q3UVpKi4CpArrIJDJ
mv6iKv1nZSblFUpu7ESjNgq7c9n04P2Djy5hY8q1B8TFOq3Cdxs6Vx+iygjmv0V01ZbnerLvKJ7+
FEEeL9Yxl836tpCMxL0N2eIzrYPkMOg3lJ8iyQRKlVrzX1lZ8o+QqX/vDhDvFhFY68kuPNdfWq3F
jm1cjs8s5dtOBdbXXFpQsi5btaWwDCX03MLBvp0GdvhPy07MqBeeBA0XLVtEsjzYBAtsjd7eoWsw
Whfu1G2IhYyGKXLrn4ZcD4myzGybaH3zRhJJCbP8J8Zr4XmAptBBZPhX0tDhyJZXXoBGBO1NXc0R
yWvgEvXQTIE9FJqmn4YoGSTnrO6yeRgraZ7j2vgxr4SKxyWNy280ioXrXobOfPGnaXruStHdGdAR
Ix+3bH7f5uGFfCOQi/etssEZgE8Eo0bzgA3WLgLBynNiTAYwRWpDvmJg1qMHwkCa17t9e1VdsiRf
PcXJk1f8U+Obt5UpsO59VA5XWZQZaLny4ehpcifAhu1dypwaWjrgi5pD0E3T2K77QKO0zBkwgIm1
oeFgAcNdZuGFRjSpxAZ9gQTBcKQhLekH/YOfpU9K057kQ5s9GjprW9bc2WKDMUDuhtf7Eb37FwpB
UYZfoEGxv03oCmFu0QgABIVehC59kYh5kbhohr0N6PICDBMhStm1t0ibEGjm2nGMBTNcDpEtEa6c
foru67yK7tEtme8SyBstTIppGNrsyrq/kJcuFKwOZRh793NQ1uLh0uI7MK+bhWBKMt0s3t0m3T6r
1B9jpaCwDbPSXaHhChiSMDbZ0cUv52MvUMgEaG0af3r7j4nK172PJHjdmdu0z4edh26ha8zdv3k6
FX+VZojKgV89F6BL+1NA1vrPoarqOQAv3mFXKxy69Ao5DkuPPnhkFokHTfvSiuuznxv2KxObKSqS
17oZm8uYxMBpa3NfSr7NABzfoBhlv94mvQ+xW0+RyZqm6ji/GUcW4m8k4RXa+yCP9OnSRwC88UFB
5ReOVr9b6Q4y7/4FB57EHsMVWULGsM/Jqmob5SXU8FwnhKxrLtauYOmzKLAVTLq4+7tCrspgjvOP
QBmr9lX61e2Q1MiBz8ZJu8fxENvvg1W3aLbT0yOI3czTp8Bsn1HyGNZpjt1+q7EQnsZHiNbB69Lv
LzTyTbApTF0mlpaygO/Q3j6Q7944Rrt841ZATOmpH/PDYCw3ZggG0wQU1sgFoBF+0D0quQ1aFfyB
XFG3D8AVhbPA4DPzrZdP5I/A7bZidjgdaWKuJ3bU3DKNT02eqIOv2yqaLigvrr6jYexF+DuNhpM1
QWsbLBzgZ2wqeaIwipiMuNp2Pchi9wAf9cvALRpUPJUx9wZEeVotEsuU99YQ1BdgXwygWVE69WRd
4ftZa3HSnzPsOAsfQAgIDvPc+csXgTjSy6lvk/ACGbRtx/GmX7YsHjZg0mtXt62enuDJvDuSSYKm
b2MGNkDSSI+K1Bvforzeg3jH+GG51gnCpdNXAWaBpY9+/zvwZhk7tzeHHdpLgdrUk3wXfYup2eyn
kVd3U+SUi0yV/JzrrtQsATxaQhJoHn3YXeGWYlXI4lDa4FIk8hkimQEsFLo+Ru+DXdUsD+TI8fVa
V7mDGj+LoOTam+rcgCHttf+nllb/GrMxBkcuWNHCJrRfBfi/Nqklxw0FgbX1fQ7zGufV+suJ851s
yuShb2x+ZYUNYHxugr6qTZNrLqr2hCfOV3JOnNdnUFSfy9HLT7bK8hWUcSGwqIdhjzfggm7pEhkp
HmHao8YMHh/CnVqox1uTcXC/AxKXPzjKby458KOLbgjNL7wdjVXVsHJPwwwVC6hjyufM0kcw4GwX
HMwwX6K0GYGtMIO9z4P0iK5Tb4nt0KLPhHiZipifTUOFINAFDABCst3KqIL4UOmhDhM6zIwbfka+
EppocYtiGFBYK1DZ8AMNP8IsvRrAYuBGI1DB1H5HZwcYturqW+ghp64z5qnZSiCt+uAyhmV1Qkec
t/qIQEkCLQCplEtPR0QdKOUpAppE1be4eV+DIgwozoGLCBzJeCCZjx2KaeupQQ/IWDXWI1rprcdc
hJsWWco7iiiS1AbiIBwXyE6BZ9dPvWmBp43aU7BjozFbqBaYK0ylGa1eE+nIdu1UciqWtWdsxsH9
yqCptc9Ax7ToNDOMO0X1kYYQqbGf3V68D+NRJZsErcqrsRHeri4hGEZndQ//6p2oZLKigzx5aUin
9Vuw08noiKROuqCqVud0oApOy2GTtIEBkHLRH4RjB0cTqK25OpZFoOQaUWGlCWSn0lmrxmSrgAGa
V7pN+H1NZIqgSrjKOLY9LAfQjRdDdh9meKONk//QRCVMwBAcRxa83UxD6kESwSnkMu7yPl36vBCr
1OiyzTyu40lzlif2fh5bEV6+TVVeaImq8LJ7NfY4H+rJwNvN6+dosQVJ3XjIk2MRy+yE3c77ZQpS
gH1+H/OqHo5FeyQ7zeii0AaNqklUM/bF12DzaYggGOyjl9KODLYgm6sd+O+vliVAUesbDQjdIY2O
MiqQdjwprpOr3KdRACajkrteGO4TWWxj2oM+or8X2jTYZrNI694/UkSJisSqFVBCa43Ww44KrZKi
AYcUTeWQkj2gGStc0BAtsdblf3ySbzf9fQKIS4sqfNjnLjqlp6Y4dvqSjDbGveIFMENTcaQ7cldO
P4Kc2B7B2/gxJ6Zw8lNkPdXg8/n9lvxGOzRrSGklWyePsxXphu8L3R1W43uyYq0pzz0A+Gc3z7NV
bjL7OHrVDxFl/cmS/fslTp3+RDYvAL+e6+RHck46ogdbA/JoHyHkGdFBB0pn8KoVxsOtTDUNPj+a
qvkqPjrLHZQZyERlKroYHSgqdRSNKJQmTrybJ84VrZ9r3Zb/dS2yf3zibS328xNpZVaW9hG92Hh8
4mHUZOi8JQRv8DHEcYc9px0eKzcvthOfh+RFQZznrD07riHPIxPRHq+2Q8dSIHbINt8GAKjsU8s6
kI0upVejn1lf0GYAktJX3uEEAd4u4atnA/D7IDVe666pvpd28Brgi/AdVNDzDfCk880vLjMa/RdI
ZRy0u9Qz/8cS/+cxkABDlxf4u9du77qnZvScBRE9FDznmxY6tTM7hO1D2aWuTffS4Z/8woKnZGL2
658mRQFrZ3aIf08a09p+jW0nOckSzZd9YYz3dOkSP4dW5vJmmZCIu/cSvSHPuBZ9NTWbZVlbWyvB
GdWTlvo0Ne+XRtRU0bzkYIGrwxx1UkJ/gs7p3TcRt7ZZBCJYsjmoUC7azi9BDVrW6wE99fvIF/mL
MqZt2TCAWrXdtLPwZpdx9W73wdi2b4Cve3ErnCE/7Lf4X+1Vg/41ql7NhS9dvQLlJTSZ1Vwsa0Bb
e+rD9ulWP8sH1mwHNxiXt/qZRAkTWdgk2NyKYr0Tf81jZzySabbzZRWho4xqbpMRZSdu10+3j+7x
wNk2DVfL2zJtNHxemhzKyuelaSETVM73vceWk4UOQeFNSAzmgKRc8trzlkYrCvQBjNFl9uAJpfbo
a3kutI3iWhZBQREIki2tMM+lBT5WkWD3QUOTXvTjgu3pvNLNdFuzSbIt3jf+kZzAgT2mbt6fBrTx
r8bCx45bb2TmnQdefLVyUJrVpgA807sqV6Dq0kParrhljFqbjLIj2bwABAcAhd+Rcw7T63oohW9u
tpL9c1vWUMHnZWlSaCCZlUqR4RyFbRAtO4DRmpx06T6WjQSOCqrGrmrsDHdfd9jZ0X4miIGDoCHt
Z2joBYNEIxJKE7chedHLhr+X7BTEOPUM6CDeRuP0LexwJIp9cziBUBx7PBr72kh3dEmiEhKxWbul
qRFY1vHa0FNofFshqkDwbw/t42/2eeVPH6LyMFn4QSk3SHEM+9GPr8wZzDcfQqxh5CZ/FX06LNsx
DS4Q/O1OoPFAO6Gqwm9Wc6YAF6rEy8oHp3wz1vW5hI7Iihze1obG1HcoOzcrr5HJOeRxceETsAco
bSV//T/Kvmw5bl3Z8ldunOdmNDgAIG/07YeaZ6k0WMMLw7JszuAITl/fi1naLtnbZ59oh4NBJBKo
QUUSyMy1lrAe2sIcv9oApS+gY6umZbO/RooYsYcawp145g6vGXPqWZTYwa1SwjlRB7YAwFZMHQYg
dpeOwgD/sm8BR9GXO2mGoFbkUwlUX3d3ZOsajiq7oR3uSkQGV3ZgdDd+Glo3ZsXO9bSojZFKolbX
GOHKAGM+FIEBaAmktHaIqmwJ1HIFulAT6s58B/LzSyf5k50OA1JLOx6Jze/2aVqwQxu73Gw2n/x/
4meS0Qj3AORcOn8bDvQu8sesu7y9K96G3FASqfZjka6v01qoqT/Gbjcvjbo/CoGETo+a/JvWx+Ma
QLPork48lP3mUGzoK0/NTccsnmRdAcbXVemr66IKoOvUNy8BeZIS+od21CJJMgn90Dskg2LsUtJ6
Xni2/wOpM5Rxp8lbH70Do1c+OloPyxC3xkPJVL43kV1dja6DRSXIB2ZB5jbfbCuYG2Oa/QAH9xfN
B+fJM3oE9xF5PwmDsW3uALovsSc7x8pt513DzNfBabedMNMfTI47PXjlK4o2IdAF9kOp61nYteM9
s1S89p0y2ZWyTm4cNwwWptd2r6ikXw9Fkn5nQ/is03j40nb9gN2nqQ6eqZ0Drux8KVuZP0mNcODk
ajfjNpJuuC+riM+LINagwOb1PnLN8b6pzXvwdPBXaDRDzcl3mgP0w4o70LS9kR0fBlGZtuyOCrR1
56oOUUgduQvDA7gOBJjBychUdCzNEJt9227fKr4UcaS+obgGMlmTg1WLYQ0MZbiMrUTdAvyibnMf
AC8EHArE63l2a0J7zZ0VGd7xmN6QCRguA5npzrPDWW/km8Bo4lU3FX3gT22cLTeNZggbdzt7eu5d
OnygBUY/v6VWKPz8mFnh8ToozfHUH8IIJJ4/J1JIGC9wMcUrg0pEsKD+mJh8ZGjWs8ytvhHZ2zjx
cRaJHvZNNlN8ony7EL9djuRDh0/tog/GfY1aV226O0jYzLgAi0ee2qdLzcIIaQwEB+IV1TgEyqqP
AGh8oU4yidA8Wnb74V+jwh1psoDvjcrlc6KjcPLqOY8c885C0OzwB3tbqs/22GqeeVp/+JcoAJoT
ewV+N8+eH1t3fQA01SWSpfy2/uB3RRLkIAW4QakmgaBqGfgXmqoB94Tv3OKLyR9bSDJtGkC4V81g
m88jbryBluEbHmGgT6kT4zBoPt5ApdoFUQYAydNI5HTzx34aWecIDAWiuIwkB+4DBEYjbVRU3OgY
ouPyr5H0mkyiRJFG8tBlzzWKj8gBKz1gL4JlFlTOHSrE4xX+GN6hSyLwDUO8emPXdoG8QGhDLVwz
6FHboFe1reQbpItWQyHHAJjEcAmOLvNb7ABZiIrZ+AsfWbfwrM66ybvAWLdj2+xE2QwH5NkhPi7z
8q7EbR7wvFa9YBnx4Cco7p2Fd6OuwBhWyGJSFXFeaoOp+Z/e26jtv723oGCf3ltkGBDZnbBfBN0K
+zqb13bY7C7grKmJqvlmR7Cv2jLugCOpt0WXJN0MkVVQyFG4zq1kubQjMAZcjAJp26Xbh8YMaWyF
XWsjVz3EzOZh7+NbJ2OdR3hGB/wwTipe/XRQmslVHUDsXBb92u6l2hkoCTl2QvdHOqODjnMwlPlC
LK4dZem/RTXzZ1kl+5UdB/bWlUV45w4TpG0A1S8qTw6AeBZP5DE4toX8pv0I9E83hx57sOtxK7Gv
af1PMf7LKTmNcKIUgIwjvur6ENt+sNENCO5y6QKD4qfLciorru26mZkNKgNblAU9CI4SaScZn8nN
Z6A55UWBCFyLvUYUNc2pmdzaAFi+afif3Hpc+WuFUkTIWEn9WGXZGlBu5PVw5a0sHo7rbGp2aTGP
oRvylKiS7RJLQHbcGNkL4/33IfbcWySa+xuwaQOxPvnbpifmtZbIXE3TZlqtyX+I5ce0OeLGmzED
sh3U2mDYXbmoGZsjuxhtaWtLzYLF8fay8Z16gdiIPjURy4y2ccmQiS6BLnWpcDWIeDszzZYvPeWx
A6dqVzwkWrECPOP24xWhTrMPGsRp0tFqDgCZgF4iA1H1AQKdvrUKCoDKc9l3K+qngyGjr7EorHWv
LA0MCw6RCtpjXpc5oPwpB4OMK/oZGaO8/vCxhdbzoq6R/Z28qUPLoAf/JZQWkgLJW2it66PufBQT
Ql9q3uSQaOwSVPMjdY9TrLyaFRjfmpmL0GQ/I2M19dCZi0qZbV7Km6u9MC1Qf1x6tb0wCxQa9lgZ
cDzG9zVdaLiEwmOTOLjm6DR07ws7jaFwhrg5HZCjSjuEdP9qN+AXUuD1J8unkdQek8iEZvmc5rqO
gZAQQvHTwcqkvXT6VKQn0IM1KwYu8FNh+vaR6UdzKveiA5npbAw7ey7iQS0jrFQk9iC+exiDbE4u
CdkGT1XQ7wmd5XWGKmKP2J2EoOlztZoZUCXbedOBzoKENwpMCgJG7Oe8JVmbsXJQvjt5celA6bwe
NuRDJofnf42mKa9t8qFmnmfcmV97hCnzhSkgKFl1SBh1Kvo4xIhGVsDLo532bgnCoeD7xZZSD7nz
SuarNjN+UATyU5AyiSKo/IQgT29QzX7A3vFzNPO34CYNdnnwaETGF1RB20fLAD9gZ4cDlOKH+FgO
qQL3kjbOAKFZ87IJLcR40mAGxkj13gfJEkWKCrUfEYRruB9+13H5lgeiea4G5O0NEbI7LHhccE/W
DH/HPNniodWCBacCml8mS4GHK64HrvBdxN1wuJwatjZ2ZoU1lUpKIImmHjqIDpVZA2jxeuwGm8gC
aA90GC8ovDxDrLO6d8fCOwAsWM3JbmiQL+ZVWN4kvj3eerzH+mUaEIIrABmjnO8d4Isf3Bxyuh1T
j0E+VrMejHwHOgydkR3YdLjaqKk7Xc95aq3yEQXhnaqPtQjyRw9VsHe168+ZVYWoa1lUQqWPvG/y
R0ReUd5Y6DtyDPL0hCop94ZaVVy996ocLpNArw60qmmI63CaM582tLgRdVtqpiMfF6gFctbUbNwC
6UEEuFfUHCK/xm6schf29KLgCo22yG7Yc+pFJt7YlTnoLajXFW10bBqsUKmX9VZ1g5DBmTqxdI1m
BR/YJjMMewTbclIBkFHtGiwOEErKEv+I35Z/pDOjK57Bl91tLDPn48wq/RYB+AFM8GaGjWEGZebp
jA4BVAF2foTDtfknv+swGkEuNOza/P+f6vqSv0312zu4vsZvftQh605vW/PeDyGybEAlJJ/R6fUA
4g++yO2in0EoId1fO2QESvoyz/4aQu1rtzvNeG3S2e8vkDbISJoSLIf/PE1Y/nxj9Cr0Ti7G66uS
UVSlk8+EY55HHWHvNr2J6xBqXlzolIYURfwE5c1ya9hRfttAGpIjFXRQE2MnHYqBowrE8Iv5YNkf
to7O4mRlQNToOExXAGqjdb2qdAKsxM+xNCKPUS3XS+t4tY8M2O0xxZ2IXvXaMYBepxNdclJuiJW5
DluxTIrIm19e8efEiFIBuA0O745eO9UKu+TSjBeXqWhwqF9S2YU3l6lSbRbLMDLKi4tneCcbJERr
MEzondBM7y5nMm0/zv5gI5fedWSKCxvj6KB+nl1tYprmOit1XG0lWELnsYMrHvRu3l3RSnBThWBS
p6bPE+9OW5DQ7hLrJpw8SsirbcKGt3PqLB3Xu8sRb8nKjh0vgzoNpUCAeBD5Qomo0rW6cW37BJqU
8r0Y+ckQrHh3tDyFEicKFteP64OMUnAzeczfyqp/pIJ0KkMPplp0RAIu9quJPMieleMNUOYzNmBD
kPL4FgR6zjmOYnnCDWlJLToYI9icU7t5b4cgQaavQUVe4ZX13BU+WAxkFuyr1Jn286V4aX6eJbH5
YaOzNnXESxgO6YzlmXy59AZrZnr3idbJmXOenMF7LQ51M+7JBHGI5NygEP/Gx70Mqnl9MCe3tj2H
IGO6JS86NFW9Sey8O1Krj+LkXKn8KZcKTBrTzGTqa3BWCMMKtldbm9vV3I1ZsiYX6kh1BtBFDhAP
2WjOsIScaNA4yeL6qoHU9jrpwUB9nS+wU2srzR71WqaLNxzno7t3RHOmYfSRUBdRQqm0+DS7WYKG
N768hetHSLCj7MD+dbqalF/d9p4MD9d3pqUfzUzQJAKTii+MfGtR+TPDEPLTpyotH2WkFuiqyIUO
3ggOkNqszcunokll60F0L8v0/PqyrFHuxihRt379pG3VGjvmds/XLw4BUvD+63R7fXe94t5NHrzQ
XJe/odcXU9R1uLk0x8LZgWGjm8A03VZaEEkw8qz/GtfNg5VmyUMMycadZAwVupMdena2kTenEetw
FH+69aoBldHWzQrnUYPojpyYsMx5I1h1jGxuLAyeZzMNAb77tje/dM2gjt3UEoU3rlArAubk0jPv
K9FXty5Irxo3Me/J1Jqg9gqyINqTrW+DYpNFOZtfBnAruO/Nla+1CSZOlOhhXd3GW5ocnLjJDlER
c0ZNGuDhx2IIsz+TqR0RSkz7tlrT5ECbZIfYVt+pk96uEZl7pHCDm8urN3aHarNILGkyVybdiTnF
ifzp4MXx1zyR5oFaPZaHa19aLehE8IFGow/OqFRZUCeZckhkzpzK73fUTMbC3sgIwTpyobfQARnH
xnsyGBIaL145sg29AdB6sF2ge2wlsafqoicW2e15dKS+Lcbu3e887xnS7sMSioDDJujRDLWxAOkW
ajRjzzsUVQYFPiCon8FT6IASN2v2RRuhdM06X8wtFPh0WYIvBDGa+ceOGxRqm0ud3rU2P0HqY9+q
YvapUM+Oa4iJm/adgbddBP4T5a8Dpt50rfOHAkm2ja4h8YMorfcwOVBqG2vAN6d+NRDkfIs5CiCT
zvmR2OlNkw7Wi46bAXqgljoLO2rXbmn1O78UCeIUCQNroNM/JAOUcRUEOr9Nw6FR6vyIMFxmCAbj
J+qvfDvFTyNlgCRMOPLINcBsYSYAn6Vh/wUaFeByhv3q1k3o89STSCMioHZxE8DekxvQER+zDZPb
dbYo/uYT0QEkjwfQfAPeYcyy4T2TIapLPesJssMlihLNbFP3TfKlbJ2DLMzwDXiedF6gPPqkpcWO
uTkgtWYP0dvPkV0KMQoamYsAZdu2zRZGHCNBFKj0C52pQCSXs+4Ptj/5BcxkuG8W6ac8myHsYQ9m
sM2nrN4lx8aHe4OPYkvptUuvRJZsyY0SMJOfOTpyplnSst6QvY/TmRqR2D0VbVGsBegHnqysuPBZ
idQ1l4ntVltUIUGcN80vfFZYS8MeNyDQtjzjy+TvIk4GlBrKFDgJiFtFZy2n2vl5KDzwYJdh8m/a
3TzWMz/S/t5LIDuCUpkkP2UjR8LF7BbUgTxhfoqgIWgv4rFfoIbK31/d/IGHqyFI5bx3gObsUKix
11nbPoSdpZZgKetXl+YIIjZHVHhLlmwfdGeOIHBND9RJh06CMAygrjO1aLY+MT9mc8zuY7bANoJV
q1WDiJdrJTPizIL80KFzzepErZql9Sb2smpOTTogyAtizqA+OaWHgs3JowaB2NyZpETI9oc5Lh7T
gF/n+NOr2CW0X4sW3JPh4BT3RmLuiZvBhzrpJgHWatlPFwU0+qIpFt3dlBDtvne6cc8g/rrEzVHu
wzoI5407Ooc6ye0vDHTpF9o6rfIdWCiLRYCquWdy89PSOZgsWLtW3gJUL97oiqlrCFeUiFmcG8aa
fRO07oIFSfSms2Ne2t5rm4B2dWzGaMeyVN1PA6m/SnJo6FgoF7KjRGyTFPOI2hLvAQI+Ydh0b8iW
dvPW8cLbxDVNiLmOYBm18xEiysmHL4cii4Yco1qYSJ62YOgF94fDFj2d2diqdkq7CBfg7NI7ndnh
V970UHF3AROaDiDF1MG6RkHvmjcOkrIad6IGywjw+8tx7eE+cy4lUusTX9rljxE2w6IWCLrS3zIN
2/gMZblJg+uWe4y/puDahZhi92qNPZvrJO6gpRd0m0a0xoYh03nTARI+R15ufCn7/kAc2p4Ce2eU
d6+sTCEHCfyF0cXZgwL0HtBtnAVVAdlQ3JIfjFh/2K69dKYYq5edqsAM5OBGCYhGtqO37Is0PYiy
+np5x9NHEQXIvsgjC/UGigXxo5cVhzw3vIcYhE873FGmq7AbXid7yvC0sMLQ2QkJqpRf7SMSGbPc
rMsNbn/9EQv+/jhy0UEf2snXiVVEs5L1ECGgHhlG46wpebjOuwG6ZgZ0EFxvCmpNzatNJumwQW1b
dW6nQw1ifWQvYKMmdVxteS3rVelb7Zyq3KjeDXvgs3SEv6X6tqvdkPG4ZqgdnqVE03pVtvLs6ozc
Wr1UGnePwDCtG5VwYxlNZ4EYPs7I9qdeFJaCPge1kusYv56di9TBqh5l8VhV6t1GlPE9KusVAnHd
q5n5yQL1U8NJuy4ie2Zer1QqxdxSozHz3cw8uMSIQIFianNE5LDOCXZkooOcosh0hjQFtFyLEUK0
KF5dxVIDrTwB7qiIi2wgAID+jS2OCOTkJ2+6/SptvVhjwzaxw3FLLow+2TrMwFOiTKCB3taBAzEd
M373cVW4luBfCy+MFybn2clLmLsPx7xe9lppYL2BF4ea57tTZz+GvG0e3DBq1r6fZ9sg41BKmyYj
j9GG4npU868I7ccLX45qIZk7bEAhSDXqdPCUKpe+5NaSmh3Ae3fiw8Gx+VpkGcrFh+Z+VD6g/UmU
bZHTAMAQCg9nKIN82Ep5NPx4q0Kx/JNmhW/jUTt1jlMqXqqQLVCy2Bn3iK7hW+iioFgQ9j9B6mqD
XK+FRxhUnkCkWJ1DBGMuNmpSB6rbm409NyQIEFqntR4BA293jlVM3NQuwocVpCGuTQECRXyv9jG2
A1RIu8KbJxPDOKRav4i6Cu4lb9JDOyT+nBi9xV92ndvpIbcneSZE4Jfg8k0hSljMcNmab+Db0Kj5
t9JbqcUArhf8IVIetffMrUA4NN1qh/DDtw3BaGxbOrwLTZBXax+JLOwNx1eHQZmn18MT5GI+7FSI
AY7Mi538RxX7y8AYgTFommTjdFG4QpIDeT13xH0RuXKw2wAUkqTpxkyy5pk8wiZy1jHE+WZYbGXz
C/V8Y7B+/cc2Ec8jXwaUDHe9jSVADReKGupn9JXq6nOTehHx77b0/ZdR97fe38ZendtpqtI19HoM
xl03IOkKKfRy3yMCsFKVad8rlIRB5liN77l/U/Sd/90eyx82d91HnZrYWQa9f0AVeHUZo7PCWKoB
SCW63tjgVOvYCHPEnqY1kJ4WPN10SL3RnjP29YqZvuKqC5BJbLMS4j4OkNedyGoIFA/6A4l99YMm
A9bmbfbosJrhd9pV4KbJ7FXKUVwcJWVxBAheLVH2VH6ppPmNoI2G+IbbVvJ+HcOiMVwYPn/RAn9M
Qq2hwrhcXZte3ZcryCOHq1QGwYEPgF7x/omq3/O8hTRd6A8n13G7g6WxkYlK3/xaJxcHu79nvTlD
tqBEhQguiRwrTISFneJAMjTZ1ORTk3rtFthO6sVe0Xqk3j+NTUSIzEWmQKBqqBOWCVhXQoDWKnt3
X2qGpeZk7yoBwoCheSm1m9s/dCLdO+jRLsBwG2TnMJgADDo6gKmbO98UMMQL0Go4N0YB1b/BkMlj
kObVEkpS4xGQr3QnikSsxyK3b+244POWi/CltdRdlubODwD7Ud/o6few/Gu4DDXKN9rEApE/nhXg
R/AQivGyA29aH9UD/Re6/MluOUqsZVFd1Ie8wcpuge3eKwVhpKsgUVaEzZrrEGS4IwSJrh1m4UDw
w7gFgw2YqApU7SO4Mit51O2p2Qz5R5Ogh3g6fO4dfm1Sb8wAD/u3Y/MRNTqlyhagtj3wWqqtNy2w
UI0IRTa3zMIjtekwufj5qLZxIqODicUn8RnEuvvu8zy8FV3v3LExOREZgq06e42y0XhFXkM2fgdK
L7jF2vbiRWZrsOHVp/CaVq4/5wJ/xcVL1YVYabe2l4hQokC4r9hTZIMbDte1f1ZhDT5u3PyPwMgg
B+W3IYIunX0cUSoOccTavmvyupnnpuqfY8/+2noy+W6VDYZPeSieltgqseRdeBBa7QPOIMgW4JoO
anCjdAPSJK0ZHX3T+JoavnNZULaJmR3yOPxKyzTaILhAuc5cu012tFjzHPwGAYYvlsTmRbxeuvfT
o1HhUTExf5G96TWgHZPd6dz51ZXskOlM8WDwyhkIe8c1QDPZk4S8uDLd8C3zAYOW4GI7xWnYnVwA
qFFq0IRvMaQBOAP3hiUjf/3ryMSMxluV2U8KK5sjKJjUEatedcQOJN7w3vji2lG0t+NoFVhZeZ+m
cXsrEomClg7KoD1iLvPKZ2xDvUbLm0MQuK+XXjaI9xrgjz0WR9i1CMeA5CUiZORLBxDXrXinjBtq
RaUnFv/6r//9f//Pt/6/g+/5LcpIg1z9l9LZbR6ppv6ffwn2r/8qLubt+//8y/Fc2+XcAYcF98A+
IoSL/m9f75AEh7f5v8IGfGNQI7LunTqv7xtrAQGC7D1WfgBsWlAidOs5G9ubWBWApL9rkgEwXK3l
O1LnSJ+rb62xuOxjgy5M9kCsrBNaYXWctxuUmvH0JMYwW7vEKwe5VGcWDmW0vqgMJlHzSxs44lOI
QpjrMiNOeLxANiaDQAiYiegQJP5nGzmXWbpg+I3vIE+M6tnpwFXWH+3p0MdNtcpx0wMj01+9aaWf
QaafbXjLsGLnmahQj+S2FxcaS840AdQU2Oyfv3rH+vtXL4Qj8MviHDlo4fz61YMeLze6Wor7pouG
DZLAAaqmzHGZOUb5UiVImkzLiW4EDrp0neqWPAQwT4BqM5SJ/dmrUr6xy0L30zwdm2g27F5DrNjY
cV6HL2lUWYvYTrqjhCTmvizAkzEgN/VlBOkzvl7xPrmCfxo13pMr86E0EqTDgS4zsxpudBjbO8ex
cM8FpEH+h9+lZ//+5TgMUV98Ow5KQwQX/Ncvp3OT0kXpvLq/LNJFwYHLz50vyFDkZyjKtmdA9R/p
dhjVyljRLY+akxfKtdR5KKBVbIXeV8SA9VLwTIE1DTemUNUQa+C8ebZ0dZTTGhEPxTsVs/yJGwUk
g4oOrkPu7Gt5Gxp5dYtC+xUS9vw+n9j0S3Dbgu4g8fdkA2VYsm4K8D9SLw2oon7FJ15+RM2gWltF
DnB7djZHcCrejlKBtd9XgDz2Pjgz7C6p5rUPFGHY3EO7nt//5uuYt7Wwti6UO35b2pPCnKW5t5s6
SX5ubAOgkzoEPbD8ZQfTib5XnZc9NNMBkcKi4jEIwNDIItHOWkAPd5lXqAdLm9XKMMd8Sb00uuvS
y+gc5L03l3ijU1hsaTlN8olcvm3kdFc2mxV1lBYL/8MvwvF++UVwxlwT/zkUsyVgyNKeLqdPdyrc
WawBVDLBPccjCvJxrD91JuiVCWcYlV9Mr7a+0iLMMdr+EHC/PxmhhyWaUUEKMk6OpCp7UYkl8diL
PCydVl5RFLNmUnuLUAQI7Z0yhrhMUu5pEHVQ89/aLpMFLPHXde2iymaw3XQju9HcM8c193Tm9Ild
zlQ0oNoKiSK2cdx4e+3+m8/F4FR6/R/uPb/e9qcvEwRQwmHC9SwQ0Xni1y8zCStmphnz72RfD0jF
Zt7MBH7h1ooMD0XfmblsU0+95Iwvaa1LHlUVAqXXOR0YbkE8izRi4QJ73BabGnmG6T5bTXfXTweA
jI6thpYbHMgMjQ8EncwQ4bRgVPMqMUHvarHsbHpJNKNgC3WwzPjoQHYmQpQAtO6Go9U8Lgpw2fhe
ehaoc/nnb8WTf/uJ2Y5kXJoWKHeZY//2rWBF5QSqScUdg1zu0Z4EM0BtkqCEbVK5JU7UQMTxoi/O
kRjTxSfq5RyCBkSXTDbw5wEY64JKnqiVfTmgDq4XzaKuYgNc3Fk9p1LAnIOeA1LIwZ5PFYNxsJa6
kE9Xr1qgOk0ySDd2U2io8GOQYkRGsKGmnmydC4RSONh/s5FfMYWaLs6TH9mG2sVS2zFeqoneeyaD
0bnHbRi6IlYQg6lLlFvqiUpobPkVZLio95O359Q1BHId7xBqa/oJDK/4ORWr2KrHjeIoVJnsLO8F
7hEIKoI1BTt+EPa7KMbn7qytvf7emgAkBYDISN1ipzS1pr5ugIJS2iAsB4mwMFCgd+5Mfwtx7+Kk
mwg082Pj791MPqdKN3dkyvHoWqTIYayoSR1mCggVM7/+82/E4n+7dDzobXgmxAU87mAXPvV/ug8N
HsPjbrDLuzA0p6izeorrKnpTHYoO/V6wW2R+IpTnoQAY/HrhWwFGDOT3/ZcCaaUVdFPBkiFF9PDr
SK9qGTYww8HLjAgYV3CxiC6uEJMCXS013WhchoUe79tQglUkUKtoUsQrciM/giYWpaZTEzuMZuPK
ieVmamYVyEdLl/cbagJo9DElNSGFvIxQarZ0bfzKCREU+Va9jEbRfIJeAy2OlVFVXYBDCFSN29QB
1O0CveYZiCSgBGZeoNdQm8tvfJt/gl4XQV8vdZfpy0vQ6wwA5qDu20rki2VJfRaWF9wkLfCvPUA8
L7a2oBTOWHZAhYJ8MINy64eF+QJWkWaFe6q/Jrc4Bv95gVxX17iod2qxgyC7cJqv12ntYEQEeBpO
0xY6DxCKLw61dkbUjUK6cSjb8AGc6w7qcxCtq2S9HWpkBAArkHOwX0TvWD6pWTaW/mPSjtbCN/r0
RqE2dKPz1trSTLxBBvA6U8ey4M4reoCToZPV+v3cgmgcgtPAJrvTgey8aoZlzW09N8X4YaMO8usx
ymbMvszhRmuIWNU3boAIinJ09goC+B0pQzZxs+f96L2giFHMYzmEwE9APlU2lbnpIwTsTcu28Q7c
7NWN6l3tq0eAGZIbhtvhecDGCJoXELjmefuAPFcAObsgf8izsYZMQNGuqSnKVG/rFoXj1IQIs31b
12wVazs/I8JuLnKWyjurzNMbVsq1OfTyjkx95DcL3/LHlT3ZLKesodxxcfe7VJ2sQm0pWAvRILAb
pmJLAaOQMmSTreklaqNbBkA4FksuqNteDGWeo4ojqJfXW9uvyh+tlXy149EF5rX259imO7eladdr
J60N1AONoGsAinNVRDq/+9M8abLts6JcI2DRLssWkngqKu6KCY2CMkioJE9AFGXkEG2sU4VLCjY6
cAgHkK8YcZdyoxI5+X54dvN8MQ758BgnAGi4pTCRa8GOHatbBwCNHA/SidyQp8UCwKJ+11VNhQxc
13bJsY7zcl6bzDuDnzRc224RQXEmHw6Jheg8ShLlvbCQKBB56L4BU7VMs8D5EWhv3zbIyNBwlAN4
ZycIozUKmsbVP98JacF13Tpy3ASxb3CwErOF5zC0f70RdsPYR9XIk83gAxvD5zZULNoR2sQST2bs
uOVdN3ZQIJ0q9Dud3KJKqPpy9fANZ0RA3epnXeBD5s5C7XfU99C+CcHIm+IiBWwuD+85y8pdN/VS
kw4BMmeD6IND6DCI+/wcrzqeAFhpmm+s2//zx7Wm7divH9dhtitBq+BYUgLE8uvHRW16NiD0H2wu
oBcbEutDC/VNBEM9KK4rZHpAOlFNh2QMahAnw94OCiAgMPrOEgHau0C3YDJjEnG+wLLXA8hvQyyw
gHX81L72E4jGreb//Ens35c5WO7hozA80YVp4u/w2zIH8cOysXqjPXWDidh45yMvSFgP8ITdeqE2
N+B4QyiLbC1Ev8KmfRgbUUKpCPIGQhbmOW4VFnJdmX3LcTtBVaDzdPUA+CJAhYEfbeTEjUMEORrs
uNi4tt6S2HD0pDxMZ9DehKLxPKjr7LIAtFE2PtfOkJx02Fi31MGQurr956/B/H1DMX0NnGHBN/0T
gkIjnx7ksu9RoO8yffoAI0hvggDjXs0gWQ32NcRvbGsE0en1bp0G9sLp7fL3uziNKFKgM+i2HRYg
IkSKM/4PfznH/PU3CJCSa7ou/nIu7vrO30IGgAibUIiM4tNlJzb6sgKFfRC9IpifTtkU0CQl69Lz
2fovMy3OKhM1cH83ByDcvJiZraNXaKRcveu4kQselQrkWkuKT2fSix4tDhKePF0OYQ3GZ+SqFiox
wzsjKD/OoGDhLDoNfI4KTGcxTGdXPwVtw/8QR8E9x56iAZ+uTc4sXJieZ1uI8Diu+3sUi0HVN5dR
WK9TnTg7DbnwOSqFUMHW8eA5yjxQ4KHw3JUVkJJOH83IjgoguQIXIxLQkQqfPZanEDvi4mQi5/CY
IS9Kbirnah+ECLtQM+egpa7jjoHUMcJquW+KHTJmbyi2in9kxQmLRjyRVGAjI+W7LxPV8ByRQX3n
+GmzylhZHpq0lTskkbt1UznjLbDZwQK3cutpmqdt/OjHOH7MYxlgehRIJhbFyQxCPEDAINmeUGh/
dIMk31n4kZhTeEiDgSrQx9F4rMC7cSIvMlNz0OW4Afr5K9nJRJ10GNrSX5hY9s8vr0DGepqyNvt2
ppUK1mT79GKubNZ6iOv9J1vWquzQsHLBuxJ6kzSEXooD/LW20ir7bCMfg1f5pIHW/j/KzmvJbSQL
00+EiIQHbknQFk1ZlUo3CKlbgvceT78fkjVNraZjYvcGgbRAkUVk4pzfELD477vGipp3Qke4O3Za
1SEQqCCmMMdwcVThZzpp7sH208xTXGqE6xPVRyavU/oHWS6cIli3gRqxu502qd9YuKrNybRGQJkH
k9VmL3YX2ufZ8K+WEVJaqrrUV1dNK0y8QsyM/E1gPChG9uveYzDFL0SwbZ4QRsJ+kZEk4uxDa2Oz
LOdwl4kQTke0oDPPsoeRVsme2DgB6KVR1umJsSF0FT7erpS50zabptm7zRGx443n+GrXu6hJUIpb
xmmNk29UV7U3txkKv3rS8be8T2qrc+RB9Cx3clZjLv1LlAZHxxRmsYYOiCNF6U/7VNyu0wa+ccK6
5V12l/OMpPVXLUKaR1n0Q8dYWDvgOpdbkIcqQE8jtbSTHBU4gbKvS74TeVeyTtegI5Drvsj+kREh
zuGroSc/m2n0v+lFE50ctOFYMvutFhrGM0KPxrM+I4WFn4S7aS0zzNejkqxwbMmeZBcwBjoUNtxI
I00rNlpstDu3R024Sb+nQ5pux9mIDoailV/S2Wcds9PvICAbz2oL7QHX0fFZ6fsfauUn38FFsSLl
rXpxAje5sju1VrIht8ZffWUrT5FfJKe5aVNPXoDI+IOzwBmLfrog1YeM/chXIS+S+q9F6eqor47p
Li0Hd9cYSvkV6+31JGp/q6UN1FKXNI7SPgxxRe6hIxi45ukSH9TEFnCs+ciIPIpVOUaiWvs8xHw1
yJ9kq2pFvWfx5r+TxVBxwTNhvHqbquZ/uCJGc3HcTrxgiBFtfY1AnixWeS2uUBr3t77tCD8bq4Bi
6zf6X3I2u7SVHSa75pq3cPVFU0bjOdMfZNutJocJkYF4u92qo7T5kXcWrFaWO9dT3q8QEYE21LAH
JB77ec9LTDQmWbeT99EVwjjpRv55z4PlXIET57d7Xv4dtmgbFBt51dQEwT7bNpn05QLLQd438ebh
dl//657loLFR/uueg6RGsJ+827XNx+2gJOauq91DSW4ODlpXAuxQelYoeTqlXQ1slZxIGdnm3pUt
jlLAVsxTbN1uPVtIHbHpBLi2LbiQZY4BRPXWj5z3RA8xkpZ1AnnR8CRPb7Vlr4kVUDs/VxIvjFgA
9OQlbir4HDUqb+yo0xd4l+lLleFIObhPsgOgAX0joFJtZLEUifbMYNlRDsEBzPGGcMi3sq5xSBZ3
0Ror1OlQ9On6cxjzNmELLqer0N3W+vRFBGZ7nVRrd++RVVPHn9kVezlXN7fumU8k79dVWT7IfnJo
HYzYsYmxOci6fBTDaTLij7mau4OjV6lHZDfeGe1oHkWSZ+dgrNnwjZ6flwcnKbC3Enm2SsNy+hnO
2zS3m19TOv/FG7T2xSlILsS1n4MJR/hubgxeLLU2eBp9dGTyXsu+aapDrphBAGZ502m177GpI8Tf
ztmzvPI4FeYxjkfrgDTgrnQs5IW02X5o4/CnPmgVaVIFcUvLMc8Rq8bWKAMVNh2W2VNSuWvhg3lQ
mk1lIMyRgrL47gTigoT2kv4kauOMfMgxQIEw0oq/lS74q8LZ9as1imRtDJP/0qBP6WHDIKB9zJ/X
hsVfHv+4btQFzhN8CGhzYTh8ASUMwVkFUfB/XQ+Lbvh8RVNu3alEwRz1822NBojnp1jo5L3Kvm3q
1e8Q81Z+rzUfbgPVPkQ1bi+IZXxxDetYZcustauunRmjI33s1WseJeRy5EhikX5YTS++q5ZHGzPp
jRyQ5btZi51vUEtSDHKG5gBM33mdXetRts9WTExXrYZLWBKeh92I3/lypcwNEPoy7Fd+du1hFGGy
rbTa/+bX29tA3ek3WjcXR1UQ4cLk7+vtRkDNrpScDy5hX3nWyN+si2VCgEvHIuryL7MTTnsNKvg2
a7vuIymnleyg6PDz8O7LHhBfqp5dB/MpeanGhLzdsGt4DMBAnCwUMD3ZoJjN1uWp+d45urFzkCrd
hcmovBcG3/xyTSTuKm8OnZQULogfPJKr28dVYKy+Au8SPFsKDjX+YiIsR9QxiB8CSR/tbAW7cS7r
PS4k05e5wGdl+aCTDF0FBDCzszUrLhC8WFvNLElvJKveqgkHjwg8wb4IEmzDbolvst8m2gnEsyxS
l4sQjGxQA/tFGTHnXFbTWonN53I5OCl7u0qPlY1cPiO3p8H5K7TG5ragllk07wp0f9ZykOzVg96d
2E6eZckaOxfXjYFluCi0Hdtc9QiDamWDinlLDUV5SoLyQfX74H20Cz4cyJ63WGRdq8CcRDZuZKuV
BamnkLo7yOAjSNJfaemIiywtM2qgKN7yZUbk6RBWJ35pVlz3P2TxNMRvElLICeypc+rMnt1pX43a
frC7q7Y0wHWDRPZbszKWex761mEuYzzswGU5J9/U/nM6hRYuO/P4d6B+G4wAse+uzwiCuXqyDu2w
XTuskbtKF0ayxo5xp/WOfmngmzzPtQjPeiaun51zhYTf2GXerawRL4ShWbU43SyTNTk+pCJ+SiM3
fSY1TsA/dH92Vkqb1jnZRmsb/s3khRqj+KsrW3UDEl1swDvrKHFZ8XsaKNYmU9wCYxuK1YAkux8m
5UkWR13bg0FjF1X45ks+l5tiypP3IKzJZCymXmykk3fcEpxdLfzP1jgdEw/FpukgW3thfzeKsL7K
oUqwmXUBYyGtykfe4d/kdbLcqI7yprJlfijj/35TsjUj+ihvSkHhk81CUu38aRYnifK84T2XYk4C
fOXzJnMTC5BdbjICvyFDA8UnwL50sqWYwH2iWyc5Z7R0MrNs9qo22BChWgNLil/AgcxvOmj3pIUd
LEtiKNiiocYuS46qH/RZJLdSWk4nPSiGR9nmt+4VvS7nKktaIF4qpCVvJVCV791oqxfZlgfZDzU0
o5tquMBhntyIMZxvlxB1uuK34Z+kNjgCq/UqdycAIcvN+V2BZoGaOg+yNWedX6mZQZ5GtuL/zm8q
BWnbBeLNst10nYlza9XJgdRY8TpbdrxLFKF6shikoj07tf/VFlbEfzE+pcGE2phsFC2XKvTGPeaN
UryOSV9s85gQvWwdfD07NRNPtNvYFp0UJ32VXbMcqXIC9Wzcl4uG3dBvcHxIyb4zkYsCwxH0f1oP
zSXVsRZIk0z1yK83F7PC5xdQDqdxCMZiwrFhe6usQpemqlEf46w3DkTSJizhljkEQJBMz77WQ3gY
ZzDqiCPmL6o7ZJcqCi9CUZUCsOjMC5uqYye0tJpR0z74E4gzP6uKF1mH0dU3M9MAYi1VkTtgGr+8
CE1ygkmFtaAVDU9fxo8q0Ck/xNxRFuUIrdyGSS+eZY0astebzDTZyrZwSoZHonq37rLHMGJ43ZUE
RmXRIXqGcH//PNvjN6Ry2pOsbhVgjfyD9kdZDJrKgGkEXUAW5WGotVe9TdOzvJI7Q6+IWL2gLHGj
8iBMD+8Nj3+U9HEwRrHRRddveNJU27wtbE8O7AtVeR5+3v7apnJnb4JsDiyPWeZY165JGu+0cMpf
ZHczJzGriVn7vH0nMHgHMt/dBL+pNXxR+PjBGmcnlL1tXX9M7AWZrTjHe5U8S0Z7C5JvPMvSrQrD
DdKG47iDUPs5HJ1/Hej41K9ROjiE5WhvUgOewwQK9rGPnex28BtnMVzwj25XIDOTNcjdjWP+2U93
u2Hb2Rj7uWEZeUMSqGfy2e0ZJGDmJWMa/uUfZLTy3i6M/n+2y/EszRkvf2mxJctlexUpooeuhZsv
3dHvRSmicy9CHUJ+ZukMTZHObL/f7q1ybAMs06tdMR4cMljXRld/yZSw5YRItNW1tZMpYXZt5wkj
gueWXajs5cf22zSgVxxkg7u9eShp6lvfRe2Ta7jVU6qnXyQSpowDZ2uXpbvtWDpJya4mC1olJONi
d9fZSpU6O4W8tiRJFJaggP7TRWpsJWNYeUjhjJtpKJJpZbv5I7qH8UECpG51EiZljW3j3czd8PwG
IFKOKKBbwuFDQ0g5nA0guznEGXT/9DfZisUYBsf4OqTJEGzHgDhdqQyoaapaIc5h4m5UsmOP+nKY
UL94DLLyx6TVyVGWZL3TaZ9DZZ08CEsZvYmXtqupo3UcIU79MNlN/2omXbNpq7DZDkvRUFT7YMVB
tJathRG716o2jrJRVpV977m6UJ9kCb8c5HmnrHjAg/332YS6jYLaesIpu31WknOn5cOTutifDxkp
dNdvxUq2yTorULCxigYCQkt/Wecm57butFMfZ5f7QGsaxUoW/xio5yZpcQbBBxsIU8yfV5ID4iz3
94XmOOklZ5+A6IJKCCuw94qSaw+5P1j/dcYOf6vaPuivlugRkTSiFAsLAXjAUPXmSZa6UTEfMMb4
LkvyAOR/Wsc4ne/0bECou3eC55546jJYTuNHrbL8uiOvbxJUt5cZ29A0T8OghM9WCEgqzfGAnL9o
8k+KkbX2jNBykEDl45OHuK4fUl1XzrI0DfBox0H9Iku1PfSnunDmXUrm7BQFIY6SyyH558yM3G7X
JtWH7JGq1WcPWZzSdG0aZYwtodEiQQsJaMayduWiln0ZqtS9iqUhWxoKAzArgrDQ9IvBvUI2/hwB
2/XXXGrQdcz00C8QBV2djScD9ctZa56zBaZg82jfNyVhFNlB1g2LGJACFvY2qCkU48l2t7l9tsxx
bSVaBFg6Ny7yMLgjNmx46G57DJV4oachdBag87S0GPAXR52QmuwnWwEXvva4su2lslbuWliiWM6D
FNZyVTT2V7JBlpdWxQ/+AvMJ/z7ESyh3B+3lfhYoU+iVS50S0Gok7u+t935jYZ4wu/kRDkP1QXCW
7B5f/4W8q/ZckY2U9TUe9ITNmnIvxqj6CHlNysbS+tJ3bHiQ4OSVe6m/D89xqXmogWY/thqKNTM+
Tu+8SCCAvpzVS508k3WyVfYb+jr8s9Vxh8+xRe3Xa3cItZ0y65Dk2hCRJJT4jwBQNrLqXi/PCqsN
zp1jNDvXTOZXI/XPCiYdfy8nQCYHeYIp/K3GrnHyvVmR+3wTXdyFR6VWH1Ofd4hIfnPytHFnzHqc
aSBAwndqLQfZoM9aeHT/M8LhL73cqEA2xi1gPPTZ04qx3Q1Opb7yVSq7IQ1yTxbTBqSxSdhmJYvN
mPCaxk4hqCOtW+uKth2GOAY7xFAXhOOq4pf3oLS6+ionruOKwOpSDC0mdnNi7T4RXnSCJ+cRgbFN
GWrjxV3IQcmIRagwA6+H9UQq228N/R3FMCQNk6xcq25qvCtWTrRWySt4bpX+XpfNx2Tq6WNA/PP1
XwYp6iS8vNCsc46ttqLECXslLwhAXfKL8SJ5MsweK5a1t3TL3GaKlu8mMN7Ex1l8ZVFvDN6slsVX
Flv8VNdzFlZP05QaRy11lTUyUNNXgWjSuu/M7ETIpX8Hk5YbeCbIXmFpKNDN3PGr6yDai+BTdtJ7
RfaSg/+tl67ABclVKyQakvTvhnKWM5Rt93lZWfzjsvRq0qHYVsqgeqTDs8v9EOvowZXifK/JVNbx
FZisdV2b5Uk24C6SXyC/dyeBsO/XPOO3zDrzhkuYtc+mytwmJPK/9nXjpQtmKbYxMQjK1jnFKMFe
xx7L8xuYiZF+HSdvadV+jlT97DZSdkj/GVlpmX4bKdFOWEw+TUW7j/Cq+N7kuxHBql81TpSrquyt
NxOVjk3RD9G5rpTkoVZGbeuaVvFCpIXclt0bf3Vzt5KjkmL66MI5em8JxnugysJLaIAUUE3id5Bg
k+e48cN1kKXVj2hwUHkgc5b4rKhK2XydI7dCs6UJr8hF9genLj7Y9GdeNRrEojBeQu9pcr6x4QRT
20W/FqOTBNbbR56p9tovzOhRbX1t7ziJtS90lSQR+Htseofxw7AKbGxYW1XF/+hYEDrVdC9+pRav
PRSCdYlHyF51i+JVkKqC7unO69IIy9dhGsS1xS2R313xKnuYo7MP5il9lFVW7Tbr2HHCg+w/B725
qzI19WQrQfz2gjzak7yUrHLC0cNqp3uSpTbUXfhG+JjIuaOoVrYWnspIw3IzVqAXgGDLb7LvWGT1
JYtMGN+RomOmE2WvhK4ufZoX3/QIjLSBpM+xdhywtTOkjkYtvk3+hJpnZ/BPgZfH11L8kN0VFWzS
6LCxl0V0GeyiHT4Kvav2OOs1W1mNj6nXGnEGlyLTDoUWVhs5aa+Yx4If46uVt1DydOMAhix5TgoD
3x4DcHdj9/hTFb3PUlixVhNNfi5bUEbh1EPyyodkbQV1t0fFSyFBupT/Hwffplqu9q8TqAEuoHFb
oL6yKDa0MPvRs3iLVcTIOrU0V7I+V8fZK4NBv3Wr8/G3bq2T/t7NYrN0EOyTz1MkLcFJIv4dJa27
amwVv4R2Nt4Fzrs5etBfhHDDq2VV4WpeHqLsD/qdCzdjI4tWZQIrIVBwkkVff+sDq/0S6rVxGbMg
IY3JZL1lQibukDiM+5UFhOUv2Oye0HKCEwCbHmLVdb8ZOm5yWCeKZ8Ra+u2YtMqD71bdA+RuZ6tH
pfIUTwi+hXC8v5l9d9Hk+DlBBmqI6r/LHIuK0W4HFFrxHi59N7/Y5dQdkLGe9rHftNdsUlAVxork
Cwmin1nch78CsTc1nfuoVO3NSZ0RNxp+e8pCMovjSt3BDOiObTjj1trn5iZC+/NVLA8K3t7HH4rV
oGVNTAy/yH6f6MLfT0odeG2j6W951Dr7siIIIYsTkLJ9oiTxrYjJqb7X3Ca5FYeAX2mG9Zknith4
S8VItlzPc9ZXiq0ZjxSt4tbZJl29rzBSvLVaddDubSJCt7FhYbPPS0OsBpexpUX2pJlU7B+Xu4Le
k2Ebp/S31syESNo5AhXKpdV1y2gfqMp0a01dX9kFvSpurXMa+ztS7JAxlplrm0QIluD6rdVUcXo2
NQTH5VRhJPSdaNFRlUXWNnU3dw2yBcvYfBzmnWb6mKYs11V7bdxh3wZVa2oOjVO2e3/K3/AeGscV
LMvmLA98vZ9nsX61m3k8/dlDdguhvK5I5KU7WWxKTIbz0MQ0abGPzAzNObtzC1yl9K8svrqNOIoV
basA8VNZKfvJQ1DEP+wIZKksyUZLQX+yy4ZtvIy/d41TYlFpTC7sXifPWk28ajmWpve5G5xZH5zQ
PDaRz4onu/kxnNsKrRxPTqxmPHxWEezxDJb1w/1ifoH9SKUUjwkv5L9dHwpHg8hRHm9k3/vFbC05
mE5Tnu71XaBkR7Srv8gr3+eOcs1ZExhTb3PYL76tQhVd7FbkQYlwWgldXLKnhVX2n+o0Dc12Jcsa
Vhn/nJqk0tBvQXJAVzJPALA43U5l17ZMlVXY4scnW/7HdG0a7TQ/ILWwXHJa5rGCjrciWTYmxUFi
xNU2auywN0MH1x1U91AF/JfLomUmNu9NYXEWpht8qfFwk/Xq6OiHqhZsY8ESflUbqGBWA9wZlLPx
lhENkPVJ5o6HORwhB8rJseUhRwI8jRgIG1qVVIA8lG3snurlIItta1Zb4UMUl3VDVZGkJsdfroQm
DCJTsX2O7dY+J2njda4+P7AIG8TGlgbLt/sNgS/WlSRnny07yhY1wrZx6R0uY+/18sz11c9hsngb
Wwfm0SjQXP1Rpc1umjTlBKQhdYzsLA+TESFYtRzkmayLSBh54KDr9R8NSI1DQFzGys6x0u8mURbH
P+plDzmUNLm/rdku3674bxeTY9Xa/UEAcYnMEfpNB3/aisUecVoOwBQ/D6U0UEyhlRysQGxqWbz3
GfRArIWrDDutseOVqZoRhtJ1cLDLLN0NYZB+ifzkSVJK5saP+bdof+/hAkb/3z18pWq9aW6Rh3VR
EHW7luBVG+QnTdgbQ8dr915lpzHiCPfyfUStJd1eL6oz9JjsJOtvne1J2F6f4Whndl37iNY8zBYD
x46R2IlLuq+299hSFatqMtvHW2WZNzvwqYuQK3XFcmjqNNrwji08Oc2tQbXxj0lQ057FYuO0eDuN
yiTWaep363td7IS2fSsX0rvp3qSqyKmu5EhZ+Vu7LDcNWhh/TPevHcflDmSLPMgZLdX5rLsX+dWx
sMs+Tl7hCLNNIKB5LhmXcVUGU3kecWMks1NU4qGCmyL0kKJs6fxG67ygreFW8i1vZaVVW4spyKTH
XlKjfaoPzXMVCZ4lWmQfHDchXDLUyZPmfJVtsgbgYry3iTyu73WWiY9HlMOmUxOzfg7BCjwXz7K7
PKS6y7ZdOPbtGrLOCEWMaEjY7LXCGfZqJsDAZFl6JhiXnhtiH/sQFYjKL9SB/12Ho2yRfYAmt+Cx
e3Scl96yAe6kui16HcmwLNWOhZn0zaufYfhrVljhuU7wkpnR+KFmYNZrM2vJQ1eY0qUBAIm8mY5T
BamejWPwiJAmBo0KDMyEV+fVkBnT3xDt15BQhmCVdgNYI90Fs2QgKJBG3avik8Tr9RrpDhvpbZEm
8UFZ9l1wl4qNPk7ja9kAJo8slPVVJzncZsLolOCKj+Bjx88vzfKLP2eIqLblg25q5HHtKS3JDv2n
LM/koYmaYm80OmJPQXC2/jkQWoP7PvJYyyJH2wmn+ZCN9/o/+s5jFS7Ytn+d4z40TJz+iCffRs59
r5dn97q5dKJThGz2cgd/XOleJ28mmZFednAh/KerkxvRrrJyhLYCszkjDItRvR3o29HJmk0dz+D3
syfXhsipFK3zWubaY4n90lWQSH1tOnVezXabPvRD5r7Oftd4xF1sPgNajWawtjrb/422FN3FS3dW
gODImeK+VvGNCb/LRhOpoGefnwt77lOdmCU2bAE/dbzXOfqLnC0ZKLAMsixPkUkfjiBaF97H6L5l
Pj7f6ThcZAkq50uWi+F6K4UGgS1nfLyVLHufzYV4kiU3IUJioRuQ6/Y7MGZow0M7X+VBAwi7yX1d
AFGgLq+Mz4YaRCWWK46zaYXZWTD8lxZEVVYBT6j9fYYKnYBrHIS7PI0wo/9nZsjx7ibXQV+6mHBC
d8qMDdpj1mML6ObRKOx4Pxk2zLK+BFqyHHSiIucM63nN522EXSl1nR7s9Hoe2Z5Skn3jyNBWtRVB
V8fe57HDNClWxpOIpsHLiGz9QIWnUq0fNUp7nkgy7aQrpX2ZetJqsqGCbY5vp/joBxMO59z+hJDl
7KamLY4ZZg2IAN5PY9gGR9K6zbyOA604tqqFd9eo+AcsHYg5Q6i0zLp8DXtYDazw9YHgXvmascHZ
1Vhhe7I1g1x4rofsC8HotF13w7xyuqh5LpekKioz88q0cXHsAxdTABhS2Ip0uTg2qj/fDkk+/F78
ocxWhtCvEjwQFYKXspz5cxH+VpQNf9SlS7/SybGglUPUud3wbDH3NXCgMQzJeExZuLFDUcOKjeIn
1axhwlRN9aPprVd3FPpr0o3GPrENf5uWvf+ugEYfgdL8qGYkR/N+ai+xyPTzSLZzXdVjfh2jUDS7
IICJloPyQg9j8A9qk+AV2Wj+o7YceGuqLsNCZIsJ92/AwLJJbwZcY2iU3ViifxK+jo9yDnkIrQgQ
eLCFlgouLTRmvM2RMjT06ZtelihtkkjHFaqLd1EPItzvzfASo+NwKaoQzdfGt4hEULw3hEsxM1qg
TzomTPcGxTKrswJw065ylHPzxv6qBz5ay2FtP1gQi9+H7oe1VPt4QB26JThIlqBagWAO9ipcVxSw
BgV3VEs5QR42NkOQkfhZGmSdbDVVXnMRa6cPcNhqjQbhSslm++q2IMQd24h+iCl9bqpKeS2Bdu2b
2dC2aZUrX3NTWcsOEw7bXlclxkmO9HOgOtJ6BZuR50wV5Hc/rSBaM2W1S/RrbJnalYjksA0yBQeR
f+rkWR2H1XoJZ2wnd+rhEPJm1E+jwz8mY+XBrFPt4havsqAXPCBWGaC/w1jYf9v11CUb9t3pxoDB
591HVcv4QC/7VTP59k42yFvxwT5g4RMgMr+4YttQ8ZWuCb9MeL5f+1INViT0CTjX87Szq8beyG6O
T4rAMlzW3aX1/3uU2UfVW4f5kqJr/SPiRP0jbASkPnR8kskkne71XZSTKJ5nh9dBusmGJBXiRIj1
IAfJev5eRB/aYQlx2fqVbDcR9sGx3oUpvkpRndjdoTtg/1SCBvl+1Sm/2I1ieb0Lvk4PwvbQ4Bi1
B5mlX82y+RzNJ/oV9PAvPeh+Ml1wvun8SQVAe5GmCU1cnCIfQ8+7NKBsaPvxmqeJ8LRUBQzcOOdJ
RVVNKlLFvbYLROScZUnWL1WylzuH/u6W+NXyAsCfYYUv5aT5T0r2DEgYBtdymLFk8uJqjLayCFx0
sVGupl0VzwhbOt2pUdvpas4ZQpZk3dcwc+aDbIzscdriwpxvZCt+t+NDluPDI1vrDEWvCRyXbJRV
MC2A2hrTVZZMnxiD35x8Xm9yzVv8ptPFTqMHUOqlANLXsnj3q74Z3cjyuPRpKqVdS09rYTsj3Gh1
enEcZDs1BSNTtrzziwJJjZeJ8W1aSrJKaNoXZGLTs+zf8C+7wyaeVWfp4QAjeupDgwA+k7mQKRDZ
ACmmYaOjRRfssdgCjjx9yvRpEha7RyM6k5cSHjc0PCFrp7GxXfHcfBrrvgRcqSXrKZvw21N6XAK6
r0Fruo/J0eJh82TD7U6niWxrmtk7g+j61rFda2sU6dcyLhVA+payDklP7knHHhACjp5cn4e7Ckfx
m0Og22hRaFY1Q0fjwhgv8kwxgRtVJQKOmsXXGitDhn17uYgeu2viT6zShGKJnLEkD8LH7bjxDc8p
NKK4yYIk39vj0+QuOyIXad+A6yOBMRVHXavn9ZsWwfJGPuPI739cAWP7q0Bi77kUenAInOzD7YPv
YRy4Oz9S3X3iK8S2eB1mlYz4L5rfzGhKd9aCZnCa8RDXJX8r+jlOhE2xYa4m5KQeSwht2xDZg8QH
fV6pr52ufnNVzVkJEGGe0flEOxV7VeskiMQE8GcIunU/8OshSpDjOdVi24VmiHh0XYH8OXnClTaH
EIBIRGwAPdsQT8ux8ch0bIahY10WafwwAltchUV77gjHB0Ts/07MXAUwqLeboFCrbdkq2WowAJhq
ab9GVxKgU/ShWt38va26Hf6Fh2Y2r3pZiwe3AdvK4tRv3KjOV2o0/fK773WO+jLvvj+RwuazaD5Q
GdzFbv7eZ4BJtLKDils8a6DVVkONubymvAd5sjbrimWlarEfC43vaf4V3a+tzieTu5jmjXbzU7BN
8EzjC2yA6gjkmLcTzF5WRtwTMlCUYa3NeQrAyvymRdoM4Js9pRsV4ZoOH3ASN2XOAjtlmE1VZXKJ
LJDVc0DezkzwKBiLbgda9Lsy5Plr5/+qkNDdwal8U4iOsk+YL+VIACmLFsGpMWXxmG1PqNoFPCZ/
yVyhykR4AYjk8DONg/qiTjpmaOlr1/fqm24fexCUa8UPX1V4IV6BsoE38gwg4mkcsBe/GPN4LEKB
E1eSXYYWzycVisxmTvgySPT2uwg86TEKDm7VbmwN80S/qLHIMYanTo1qNp9ttYssRAf7vnsE+uEZ
9TSAQjaOauEoKxFFGUi77sWeCxKWUzF7nZ/XxzAeDnUHNhepJVKzwNeVTuyHAY5ZYeQAX8F1IVtP
tj+ysVApSRO1HW5xPa4MkW9dHBuYM645YVdZu7aL0M6MxNoCARkivbCfZ3gMBhZAK9XP1SOv5c56
6BS27n59IIa9Mqp2AsUhjrEbwg+vqkjbVFPVHLsE4fSrPK3gvaWr39pmTVCRF1a/a0R3KEoCXaAj
GSVnUWXzbYIAj6DY11bZOA87yB45bGejXmH1PqKjMTfH0I20rdmJq9DK6giQfOYXFjnYpfB+7DUT
IJNOm36yVlnQZGb3qQkXNXl2BitWv+BoaYgr5MHaL208qFLn72f8nD5ihxe4ya6iVa790Cz7JfS7
lUZO7xBAedzYcf9X2fD1hO78WBoWAr4l2s1k4It8Ecnu3WudJhH6wRivWuFrHs3VJu0AItfdz8xG
swSgro1salluZiVyrn3tH7LZUV58BH79KXpQ9e4tN9tii3LJR5unysb2G748hB1R/+nPwgp7Uvgk
qtWmeGmi/ltQGy1KhpG1SywSKuXQbf2+ztfcb/KQZePOjfhAshLNFi0z+3NV8GGpafiaDeT1tYpX
Fz/cJXG2nQko762wOWVZgbRPUrwNpViHizcMPpXYROGZRkYz2baFf6pLVCUSfoxC7R9LX/0aaTah
mqZ+ELxvrLu57zcwF82joikhMfvEOKQhIhd1W/0K1aJY4Umti/oXKj3xajRirMmbFMPU4KnNdXWP
Qm8ddKaHAnJhNy8iDb9UhohWrj7y6utkl8i2gm2tD+gLB2BTazc7aCqbhP/D1nktt610WfiJUIUc
bgGCWZQoSrJ9blBOB42cGvHp5wP0z2hqam662A2Qpimyw9orZG72Xbbe4veZOwdOd61l7rv2bPvC
Kwl8L2p3X1HuufVQFtu4k7fS6kFzsSPBTA0dlhQqnpRd/w6mn/pisL4bVYwiC8jpWajecczxPHG7
c6XMfz0H/yvL+2GNBfGfxngqqTz5iaBczOI8BbMFna/SPTcAhp6OnLxyqmu42eRFc0lHyRzsTuae
8Azd79ekTyPXPtAFT3BX26s5u94urQeyMzLEqWJML1szCCu9UB295EVro4S3C2i8w8PNEFiALPmF
rfi9bP9NDevDGuffrS6pgSXmFTL2pUaF6MzgiKbtNjt8EL51hI2GTpm/YStu3SaWe1+2eXus4654
KWZ4eErS30W/+GZf5GHBpm6nI8zCFCsl4Usb4dIWdtBrJCs3ujAwBHKzY1u48ZVYmgi3HyO5LF5h
nSJ2ameRZNo5HQ0Umkm5XKo0G48lJshXqOHGQRNifhqSImYzi6wVekyzH0aCEak1aWGdZs5LIeMk
jNunpkfWYwqbYioBkHhnsCUuG3IOE8x/g5UFGchMpW5uQom3hLDebMMjLnARzXvXHQfFJm+gTN13
SdE+aB2rx20/wWO4hwZkzEQyYZGvflsaTk5aM1TflYaaqJfJ6VRbprVD8tr5kuny+2Sh9EnQtXxH
ViwhJ8N9gKdK6l8vjO8sYCQrItX6Ptl9T4avUMnWtMjPABf5HmOI4jOtj9/B0zmwZc3wXfOiwS9g
SX33LKyQrMVtv8cVUwQ+hs13JGQTptpYvMWKcSZwUL/hP+kBSDjRbuumYtFvpYKKaEq+LzKrA3RJ
JpzuWO4bc2KRNc1zYnMmjmJzuElMXG8d/9fL5LZ7CGeclVmAdrVXILXMHeuJvTaIkveiLK3yJjM+
stEMBpt3icVQhpX3NOKRjClMHxsrCoqbD9QoaL8xCXr2ZGqBDWV8r6pKR3BK99MdckrMeIMgFa8e
1HTm/YCfyA6mkB2QhmX4g2bkz401Ov4sMiPMgIB9wxoOepV5ZJKn436pb0PWzMe+S6Pbwv9FSe0r
nMX3PInEC0Bq7+NJxZLVKuozVug4+pXLi23OLNhVOwcACbDrcO6mMMVJVh3SPkDMIPfGGoLal2mA
K0L2bI99dfIWklaxdiSDpV7+qfqKnJFqOTSk8oVz7X1ADt717ZgifOH3Hy0wfufGFfxXbLghBA7L
Bba2Y4dRlsR+lAO0di0+OIKH+zRFMiQiPL60MX+xleymr1N3nANc2UXf7nq8QxV82Fi4BcIHAAG8
WCMr6L3C8dWiohDJ8iDTyH4daw9Q3Sr2XW/U/lgBalRe7O4yAuD8jspy2CW1vZvddjjj92A/pUJL
+dIt8BY64DLNZEIt2UI/O1V6LY0Gkq5xnbGmCwdrTi9oO5oDG3+Ld/aMb1pz1DBeEEoXXSQ/Vcyh
6t+ms/QEsQnrOGBFkyQpEPLsaKGUUXWoYpEHZvre2VrzEs+T7oOo/cPsTYV5FPO5tPxhHmo/6WLl
2a67/jbZk+KXlOufOjGKAM9m/uOqd06I3igrYJ5Mti+g3ZAbeog/VYsDZWkRoO1oGs70eF76mNK6
qpbdkDfu+UpMN9lRbSRG0TvHkUtiauE+YeR+GGIl9wdXfTYBdELDnmdfk8pZetW7ELZzLaXyt534
Q02WZjyZdVOG3Zz96Qz4Oy2m4iTnvFR9m17zYZx8JZ0dfyJlQLLuY3LCsqLaxZkg7yicI9KDxIBS
uo8iQtdwgBCO8teczPFiRtC3pjoJkn6ygk7wPelrvTgrYkACagCMzlN1cueBZBC3aq54jt3UliOV
AVXEIBJRJ3IDsiw7MlHYl3bySHSZ2Dxp7dAdENmGyaQgWWvEciysvINaWb/JrrorKoQ3DLa7g9N1
PzSR64HRaia/sJwfn2c+L/2ESm6JT25MatGKifZDkoXYQbODj7V5p3L6qL1EnNEoqVSvln+6zoAr
x7Zgx48CDQU568EyTaQP9d6PPCpNXzoDWAc2TVOON3RnP1MqnW4TJEM8i7p97sYfDmY14eTppJmK
PFym2OYwPPABYaiyt+NIDYWTfxAINO0aILMQy1U1zBPYhJUS49eh19dywg+ri1iiCts0fAdLuL2S
Dk4gi1QGIkoOYHD5OcN611Z1+8Ie/0rYpcTGPH0xNE051PyQ/Gh+ySFwjEUq7h3n2dii0Gy41E0E
uhLZdJxY1VZnp8/Jrjbi6VDUtrZLIdj4wsVONn2OxWSxvemGoIAhubOc7J544mJbbhtKLHKpWxfq
fkCOd1wc1UPxi1cGczhSmiEr9j3G70tvV9h5pWQx4Ke+j2Y17By39ZEr5/vIs5hJIhGHuDz90LBv
CZu+Gx9aASxUoL5pdJ2oL88js9TA+KuJ0mlH+OODP5ULxuL+BP7M90Ih6WI2dk4ORyYGlIOt77Qk
mrQY2ulRAc1nEh8J+Aw610CBGwipXbbBwJZi31g4mDc4QcAOr+RrkyPhMigEetT82wkGfT6Zs6+y
kzZ7osGYf35hszBeRJrflahZgkHVoifRGT9skzr8MtTntM/EqZyZrk0FOldFNaN2Lg6nTKSnF7J3
dxopdEHTaDgiVRHSuQieUtadpV5C8ppyPB3jxo8wWD2oCmeWobHaz8ZaYEGYVUE0km3dIy9b9mg0
CcPIEKT2i8JJfSpSiABecyLysj9PoxjO26OvJrbN/lykUKfQ1LBSO8Dt8NsPc5m7B/649dnI1fps
g3ft5VLdZsx+zzjrLOe04NDmoUsKtldzJcWAPp8ODQVGXJUuoBeuD9R/E5rXnrOm/GjdAgClNMf2
uCQFR2QPVbObz9gS9/N5NHq8zJ2OLFxbKwrfsjAb0kvzNChrIF59mOalPLOKlByCpii0+urDTmAF
yCGueH2glo6c3cKsAiWpEs5SbnTeGrav7EOT7GYBu+8jRW3PS9/ilzVah5bp8NyqGdzFhG2p37TV
W5rJ350s+8/Panu0fUzJYuF9PkeLi5FRLw7Rmka5nTO2R+7aXaP5+Hvv2rqceNM09hSNZzt+R9RU
M9GFGlb/nC6oynpO+mGUcakFndpkJykXCu7LThuzu6Z4KWn2/McovlnYUOIEwQ6+66IoYJJa30Dz
PFTdLVOYLrDQDZJsjgo/UaPosOTNcewajBVKUhHT5DRKdIkKmzVosJNx3t4BZh7UhZ3lnbJdTV6F
4S7B9rDTkprjb2T4iYREiVUI8u+3qvQ4Wo0meA2BVGeIDvpZoDEPagcdW/PLXfJf4C4un2yEh9yg
Wy6nY/pkYBGDmojT9req9ak6t2uzdbfGxMyDr/n6p/z/LkcE0f+vu0fH6/bzKAAXy4NWjwFhyz84
nPRBZ+IKF9qKicFImR2HpvAo6nBDXJP/XbkpZumz33ot/EzhNFDuaAYYf/v5jyBTggrgpCnyGuV9
csqVAjv3556YwH2fDPcyqq8Z88AZl2wS0uriJ3ZyMUB5h0yrJ2N20Z87vOGBwxU3dLJW8SFGU06I
0+U1aoqSuXsp9toY3x2qYlHxIHf9vVVd4zCsMIFqWcV5irGJbFv9MmtE2xwQIjiPvuU37A0ufMmi
evM2GSTxA2WMkHIYT0plZ/x03PkmZgzZLEfp2DWBM3qYNzRDfo5UgS+3VNhWIca68NGc8IJRLH+h
6uwrEyQt19D9zIvNBwZeZV1nZ69a/vDHJp8G0urJHEuyNfVU7hJKZPoovdsoFuMAqFyjGgtSjhA7
q+2qZ7VA1DhwjApEXqd+n8fVs5VSccYPCdP+8oDQftlRhfG4C8NnY8LZlowb3V2y77D+20tUpmZA
JHK565SluWYYZxhapXzUTLN7Z2rdU04u0Z3sTGrS1iJ/T5k4OIske16aD8cR1YGfQHmMwNE/qjLC
MSFVfvaRWQfY0w4wRkV+U1TOPZ03hHWeiJ9xnbyDJAUkcJs/hljcMUR1/hYCPI11QS8V+zmP2L6U
cdr4rUpsm9nZv0DmXbAA5ihHlf0RsOSV0iAal75BaAVasqviLjvpOM7vnMJcjriYLoeF0sEOlqax
WxTZhWwfd1U9pge1WfEOD0SqBGmVordvEP2JKxTDa4mexEir5Eek1DZKcIoJ+iOr1WoVryShatjL
azeqP2SnfS9H2eBOjmCSaj91GLJaUjf18AEayx2ey9ldpFmBuDWbmaRCORf5pSnq8WKt6N0M1Xc0
2uboDa3yTvR1KDwDSBXF3i7q83CK0/gdpuAvQdDUk9nqypuhWgrxGeoYun0Bs9Gqkn3eTu6PFvy6
9Vy49V00XwA+411uYqc0UEE+4si/c3Fy/9l5oxE4maM9cwIwTm2ddIcO7dkjMSWqdyrhf1vsgy0v
/dMSSMx+WjPuXpXXa/aIefSMQdyNJgLaUET5O6//YiuQUCNNan9pbe8B2zjax4mDYLhZyNhasuUZ
iOHPrMvTMgv5GDvp3nuMLZISPjNB0+0BJ3Cmo63+nfNmz1vNO6OWlvtf/c/L253b4Nbfmu32r2d/
jf2/L7Fdtpdom+fx3lNOMcgn6o811PjzYTUSd7z1t0fbejMkKjdt/f/18Ov61+3b2Nb8n7Htdbax
WZPlzlDryedsl2NlWJY1i+r6UHXYwgCn/veoMZhsCNbruQJlNySP7T/9z6d+tmKmDKhYyj7ORHPe
mnpdZkezwnxs65vd/N993KvZRQ7ptZr1+NXSVH4ObmEEkIji122sLmxm99QcD9vY1qho09VkjK6f
Q4WdvcRMY19PkiQ3nkzc/D/Htgtlt7TUd1av4/XFP8dSpfM1bVBPX2OcOAPM7I3nysy1MHHr+GDV
WI1XSmPd1NpUb1HhJSx9k/zZutpHARH5oavKdF4iUYQ2AUT3al44PsWzj8Vb9SOBcXFICYA8UhhB
tYw6kZC9naZ7w25oc7CUqHyyq6G7mml+cFljLyR5skVasvyEcuyQceS/lFi2HjB3eS/b3LkhP1RD
hWMX00psP41yStnhq0/ZJM+YoRQX0nsFkToQuWFRLaHhaTahJwX+cdXyUzi4F/JBew8A/adStuoP
/NbKnRjtMlQX7YVyc88Rs8ftr8qmoMMk72C2FZUeFUMmTUcox9Z7lw2D+t44I4RRma1qCpCknHwo
Iqhi43ta/zG6vuOkDKGxj62PZTTrXYF27jVPMCmop+oXWP582YbaWO9vXl6ctt7WIBSO9x3S7912
/zYme/3ds4b2uvWGpFqoME1PUs4ePDUpdlWRja+liEpksMkYKvE4vm5jScVmF3LUbet5pHJekqb4
iw3Nf25YJqyqQSXhoKyvsTWF/m8yWuK+vYxXL8lJJbrQ/7ph6Il7MJU2P21jDb/bq1Sim9dRw5+r
Hfaf8Yu2FCohntm8d9x4hSeYtrex2EruRUkFdRuyqgHWbV793ub1bSgZlzlQa00/bN107qrXGVT8
8xVKIrB1iEob53UjuUIHfUnr1DmmHfMrli3/Tbr9vKVb2J9r0bev8f97HxB/CR3S0Pfb633dOGjJ
Y6Iax8mmGAMcnKonLAPNkzGt/jlNMvnb2NYMlVo9ybWJUwU6pz4vq+cT0pz/ufB1s5YtzrHW1Zev
oe3RnEfV09eYmxZ/Va9l99Mmnu+2XfpU6ZSMBWG9n4++xmxFQiJovfN2h0KF6fO2Mm7yo6JDhpE6
ruNpbRKGohbyPQYICiP2DPutq4mqIA2hR3ftWN27iKKV5LNihevNySiKYyoEpOq1O4q+JjEYnglW
TZy9hP1ueDn8tsoEYV67JkX1o97B3Jdjb79PZTsehcKObbuaT112lG0972ITrfwgbecctWxK7Ax0
TlU0gUlabr85Q8kRzBMfW88qtOyx1gm2XuJG9pthWrgkyeK+DVV9zG6iqJfr1oUxZQZkOP5o8HnY
6VPjvVnJoGAJliih5Xnum8bW6KiWbOq2boXVC/5rbHK2mw2mixcUDJftYgSj4+2bztd6CMbZ4HdV
1y/q+qKZZLsrPa+8bjcSS8yebu5JRiK40N/GRlaeUHS4UHmc772kHhDRsORN28K2rU2u7kTAnWsZ
Rw7IRQLD1pejk3d74Qw53M84OZS4hbzF472u22LvKQRD5+PqeznaD0ACi+Kv1ocVrKx3JRtAp3L1
Wx9nrO5zWbxb2jSzz2eWIzQmZy9uOJclQe6MLW7+PigTxRYv+sAOmgiOCfNnrzcPW6+px/bNMU7M
jklok2XpwAo6O7ruId/KsKIuI/HeTSBZeUNJChmNftTK2AkENYEV5XOCAaZLmORmvwfGWrExl+18
8Zh7owxMvYiPnr7DS9d9sdc8mK3R86NhKs9G2X7rdYUoHreZn3nT2HBUE3h1ztlFMZBFphSPg9iu
kRrqeAjimlX9lOXwEkWN+kaS4ca48VvTix4FuFbWsFdXlYbPZ9ZgF63N9kisewy7Mp/iMs4/h7Qp
Ss6KMbymXf67tl3j2BFjcRMW/nAzW9xL0RTf2Xt3v11T3Iap0P4Ss7HPvM7isPTczYvPhrykhi0l
dAkr8z08er/FK/9alK0fk43xbqbdKYHI+1srMIZTXnJiTF51u7pg8FruKw2ctlTSMnTHtKbonXxj
09ccBhchg5CewJ8+ky/mULUAAXbyuxU/1XixD16nrez80t3NKhhhmYqK4GwX0FaFGWsv+n1Jx/Jt
7NNVXZiL89bNG/xGIU1cUd7bL1E/U4fqxwathjG9JK256svSbg8rOD12DR4hllIeiXsixCG32yOg
Xxuaq6yck7nxytaff36hBkmBYgcJKkwVCv0UtXI/1WUCeGP7pn4ndfA1XpiBDKbafRzpFWnfJawv
RavfdUdiwVyUd4vT2vuwuNpddvp+u4b1qXfpydD2J/tPz+T8bgrHexQ19vxEZLwPljGTok0I83pt
wggOrJlU07Wn4rf42gwg92tvoFj8WpLEu/Wwt65fOy/bi6i23mXVELZbFoftWu9Z6t2J2uNnrzab
uxyXk6lmKrYW+jFr8uVWrI1Ux8uSSh24hl7dd8N+cBUbLyPdvk265nDmnQsfRAfPgG3QWK+kFmvM
PBeXQm/tmzpqXI1muYRmkgwY1q797dLWUMAk5mm4bZ3PlyqazqKoWgGjFqM4jkMBLNkJAtNcqxUI
hnAO27rV+g9QBLB59kp7pmoBnYjuJHXuXlx1OfVifvvsble0th7OiZXdinz4blZpdSpAvG7D0Pyn
wQHTCcmVa4L/c2FUvelJ56183SsNRzP8btIaHwI51iLrqyQSMGjSUwwDzCh+NjJ32osBMaWWq/Ez
vyREAvawzNc1w2gb2+5ziQZ63rpuY76guANlWJ//Nb40HfZFra3gyxi3bOUibSfmSKA4pSlTWUIw
RmI55jVF5HUsMZk9MQKKoXPY8q2wyvc6asRt63neHK3UShLJ14ujTJWDMtopB+myf1PtUn+yyf2A
MSIhvXBHAy2Vw/Fj64iWGhN+9ct162oSKgdivPywdeu5TE/R6MEcXp+JjWfxvIzJ5z+8DdnWHCRt
Hr9uPasYgVhHPFG2bkL2e2ibKxC9Pl3YVn1Gi2H7WzfXHeulRYK79bb3J2P9mNtF+7K992LleU1W
qpCnub7vlVg061odbt2acHm+miVpN9t7swtskFKMoNbe9mpJNLzkNRAvhWVKa5ZWqoHSdO3ZplgA
kDw3zNVm1R1Vm8pQTPjnuzNVs5/GsfMTAvGl5RGZdPyeOmv5F9ziYwYJ/VH3yEUoyosHOd8s9WwN
fTI66xsMjvxYV3Z0lsYiLlGkJEfqkOWxwsTzWS/Sjxx7tj9ydl7Nmbx2x63/lEVlE7mcTWetJtTY
TWHfgP0kf04U4jsQfA4GWuymt3wqU5g4cXyhRHpIp+XNXkrDx44T+kad209y6avFLxqNrze/1CEv
nrdGse38GTQUx/fop4PDYzBkKNDdsaGeFjcDhCuo52joVDw2e1QsnpwukOWXU9s1v4jNVE6WVsxv
Vt/wtZteNPLgP8hd+10ubkCBHiP6OtoLW/xt+iJ7TtIE39rcUfbI9NWP2ko1Nq1yr7m6/S7sAyWx
/JuxLOPeUJI0dJX8Eiveb7br6tlsk79mUv3qJ2FS3mmcowZjlCqbS3AWRmNTm+Y4MCF+8ISR/TNS
JMpny4WK1FCsdPhhZ83k7XRBeamBCPBaVQcQ+ZSSH6HnskwJf8GdmCqB9q1ZYu9oeVQ+Ib7nYSOw
xzQdyEojXPiuG6Kr9Y+L6vs2ltqroXZnhOiNTxUq3qsViJiF3SXAywTeq7I3bx3jeZr+0Uk8Me6V
tN3jXPTYH04QlNsAnFE5agp1NTRNzR7tvI49SGScf0P1UG85CNgOfyV7V9rlmiO7nFgesdi04x9N
4baPRWfRZkh/dijcQ+52BIgpjWJO4jp56e+5JHRxGvHOJWrx3wUZTC11jzTAuAusQcg7xVvtYDWW
OMdWCSqf1O4uLlXjA+bnr9FK639NXDCpBf1N+r5B/C0A66sac4hR9r6KSd2J5L7xVa205KWBpbL1
tqaxpLZHOA84tt6xNVGtw3SZvEuEWOUVGxUN2l96hBsRplj6Pw+aqT5mSquhp1Pr3roWRoq3IiXa
YL04wC58jAZi7MkertuQgfrg4CR2s+vcTHt4gyFheUIgWnvbkGZYGL7JPDtvT1hXn5PByszeJTlW
WrS6fdb9Y46gtJpJfd96ZFLFYe5GROisFydONtSr5XnrebrWPxIlhyHgkLCwjelkhJwGr7RR0fCE
rWFTsuenQbzo+oTYVeYwazIVNgJ3sKtOX3qd6sN6UVmbaQT4UxANnLY7gLrHc1ThAvX1krGbnzFf
zT7fc5GMVZB482NOgTtmS9MfXUQ0WtmKc14IVrpKpv/a0sZXmr3TqyPs13z8U5OJ+wamGcyGNRFN
Uhpv9VT/FhlGE9s1IFo1wJzSO8IYNd9sjTxDZfDGcLu3NPT43BBTE2xXR5VKD/Hr1iEyX1jva8gw
7VycPcEOAila8ro1mKNUYZNFVZj9z5g+J4UfNx7m3baevM7xBMsr8vD+Ng+5SIyHW/XGI1sUJn04
Laetmypef9IW6CHbLdpoGw8WsNkpks/7y44y8oRL69Fen97E7R66e4QhOtq2Rumd163J0o7Zrhun
kxOnzqvEG/02pQoycx0CWmXGqKNJpDlsN4MIijtecpxpIlkGsH67kA9oCiE2/+f12v7fqlCiEGU/
xChiU17R0ulE3HX9Z3cbk2a7azXWs61HiGl1WBoIdp9dPeJZS3GIIG48b0OTsVDO61OVdIgmfmxj
8xKdtZIfxtZrpTIcpdVW3ME/ujWDPT/XkEOePodQQZJoNXq+4ZTJi+PyM5d4Z9mzbvrUdqkUG2P8
ujWeKg5qZSy3rTdFbndLWvdQ6XmSBUu3osBt4/jb1Sphlc8tHeisy9L915jhZX89VWXRG+ruriWo
yv46ZItOnfq6NXyPcPAYqFZ/jUXm+N4m6nTF0Ud9HeIovbaa/f3rhoxzCs4bXXf4GnOJK5PT54t2
w4hhBTZCgTXZ81VP0hc5ecWNNbC4UUI/D4ggzluPoExb9beHXi5eNWnK0/8a255mddWvVkbxTqub
ApJP6dy3xm1BCR0EASjUGatVBZIutZh23GVoVB9tGtWPKKuB17w0OWxjRVKCVaZQzEVZ1cHcRKrP
dz86bTebBhmtFS7Fhgn9p1aJw8qZZsO4T9pHu9SvEqDwCb/X9lFlmNyaQokCFTkoWQ/jxenNgQ+A
iwL61I5CKkwpzW4f6tymz13qnraL2xA5YxrgfeedtHmsb7M5XexWDPw9R+O9M8f67E1tDytojoun
Nq7Dsg4Vdax3Xee0O82KF4hHUbc3FcN5GjIkGukQZWv8WEiO27fOiCr08MM1qocna4hxbBfUpNAl
/Ir6dG8JDA8yi5NOxQ7Aq7XmOCX2n8UtYbC1J3WIUU4oAk63Oug7yR4k6Nh9lB75QnrhL7CEgylR
EJJGrOZbtQ9+DOp6Ew66qoxnGBPvWuskh5gFAYBbhZIOSXkY9Iu64DUnNcWguIA6yVUO+aR/cO5i
soG9sKsN9Vb0+YkwauXa9DXy2GF0T8WAAM4w3tNuTDn+uZyTYXsWg3AfS2Fp55mKNniHBEw0Kr8o
Z4lmylcnknRxJ6Z8O5MG4NVD5suFNZLD8JM63DXReS+rCd+MiMGeGxPdY2xczS5V9wo5P36VfCzL
8kZFaJdIrd5XtnQvQ0G4EUAAD7+aecQB3jaaC6Zl32BYTKTQyWFfO4IcV12PbkP5h5cRZ+xWDB/f
5zFwTIPKbaVo14K9amFN6t3IeeWxKZaLheFsLCCJFAqRi5mOJm/Ojp02tue2j9qQ+Mhx1zlOfM3d
dtmpUv8WT+QHwJjqw3hBoqEu9d2C/nFvdPNdSZPmWODWeMUmEV4Ja0qYd4681lUFSqKP6LeWKIib
ebhCJDj2LYaMss2Csq0PXjF5p9KYm13OvoGjlSl8gzStoB36o9WsjMC410JztLM9BOFfWDX9XMNE
jyZV8oBPawigw/UB7mwgeHxv7E6BrpdJedFo8UmAroWXBCf23mC1N2zUNuqvJtNndHVmexkhGpyU
FfAwuvu2o9bWbTVbFL5GPXWQXGDMUmZYRiSjVN/14udgK7c8R+eLOUqQp3fYy/8urtGcqb+prIRZ
i+eaep6rRns1UXiYfO0p99rtmMG/cZrAKEVy7csmPscTO4xC4/c7C2Km8r7Gbm9cv711AWTlDHhS
OMk7Qb1sMDMwVLtp24Ow51+uqbrXyc1kABQoBVDoJ9mBbDVqS7ZzigdBIkSMmEYrCS2r2hUp+YYQ
oAzGNPnTFTUp2Yl5ZC0fMhgr2Fu1ez7Qf9uciJgJGJ7qA6EcsrFeAEZ0P4VdtovS7uG5HRoztyP9
TTWqk2iZB1PFDJZx6IK6BxNoyxc8TdXrkCTaVa6NYxJY6SDCzEtf6HEUmj1MPaHpnFAUp2futbow
zjI3gJS1T6r4j0LlASeGBEchoIzfgzXWHxJbcxbtY18SY+e4aJr0mBqIOiFP9dgeP8UdRJ7lzolE
BtQ9m9q8EWte+KQBvOepKvjnHWulUO9mxMXPkwfA3ur9TFU4fsVYheVTNjCUIrWHh2+m1wnmpU/6
ErsKDoV9pqLhMSXg9ZLHe9tb3Web4U/sRgUGZQb0RlfPITGYJcTD6CAWohp1BPN+ryFlkn9HRIMJ
tN+w86DztbYD6uz4ZinVAKPpKlSrHoZyrxDAoqkK9pH4xcRxRGGhdh9zM79Owu6uQI1FsPQzpmiF
fEa9/ArS3PkWfvInb9ZhgeqRdXJs96xEg3dWssg9WytPp0n7n53rXeuEadbsFKaxvGmOCw5LRKj+
M0JEPTR9/w/ZBwaaYDsOlTqbn0ayiq4O4HG1CojjXH/kjnuB/zCzy54iPsHxn4lTO+hGDH0pTUPd
6CO/qxBRFGkDUCFjk6pbbR0bt6l8K7PlAep6BSnOsyDdsBjsETOfnZKilF7huYV17KO2eheUp9J2
WZoe6lmah6FtvO+594aWqVdl9Hux2x2ad9ZSb6XIKL8TYwhKq4jP+hSTj9io3Y6TunccIJ4dLHig
8E4oSSkRh7cewb1jVYAeqrljz/jkTdb4ko94FDn0MJPJQmnGb2Wh2Jevphkr57Nrs/M/2S0SMVLr
blbE3tEbLXiMbgHRs/G8fRRHXiA83Nc0pr6AI7OvqzE/xcg0LkubUjZl9/EnL/WwjLP5rC7YN2EU
ddfS+K+1JkQh1bniW7x9GTmdsRCvzWqeY5aTdlXNVt7HQc43ma4zNz2vjuW9TdjqNm1+qGNHFUHu
8GeEE3ZSJOePfsjZeVjJR5br+Bya1YtlTPZ+KhPO32sTuU+L16NDk1oadv09d7rsLDgenPPISXZG
hQAANXZysWzzrscG6g1v4htF3OMI4wp8Lw1Hpb0vBFQC7HE461eDM604bhwwe61IIxWGlmhaa9YV
DMz/aZSeetGAt2nlEZdhCCy1ohqmxlR4EpiFvAYH2/O1EKAseqhHxLoSuIVGgjBQD411PMDGmuNx
5sQZ8VygkSuG0v/F2HktyYms7fqKiMCb0/KmrbrVMieERjPCe8/V/w9faRa9es/sWCcZ6YAqSJI0
rznTUItrY05PajiPUDt8ezeiSrOdliQyBdO2N3lYZuoCNHPCFF5Jh/TkrIEu8sziCiLjNEwwUoAr
PXRm96y0+D/lZpzsdEw0561g5sKFwG+BP9s7w5TDKZjdhzHVNIaCXfbosTV3iZvqbQZu9BmvDdCG
xY9wiNLPao5LjNf+6RY+jVtWCZxlqaCedWY6KQ3K8VztXoKJTxgAK0/Z+VIbDXDcAksJFcCePkiB
qc7Ni5wG18rXqA7ycxaXdNlj5+ww7AYewpYCILhi3hYopkVOYfNe2FuTLu9+0KD01gAFsBMcDknD
9ZAc8e9jFlhPyRy+hUjBIT56mHBK3DnOCMF9wRsB0N4lGk8X/d9U2aZ9/Yt5TXtth+xYjzWfSVCB
iYOltZpAEmrhcdb12Qm/FXlpfEFCHkXO8ZOeBNYpHZRPM4sAC71VPVbmYjwQf1c74xR7Y8hu/c6L
Z+8cRtZDzFbaNtWRVWrVHOE/A8S4fXVNfbrT0vh1VJmlhlWAjGIIZXgxaap8dG2ShusBBXq7KUAE
Wd0dbDa8wXKV9k04Ip1+dYOjvQDbdZHGViYmAib9tLbg6vO0b3ZFantPsACcR3V6nUHwPRmAEew8
aA5VnHwpGRggXxkBrSzZTJXknOoZY74yA6CpKMekc0PGT0YK/MXa5UFnbKuy6E+wI4rXzqyb0whb
ZCtJPXEa8Ma1hV+o0twzXOb/tJ2908vgz8lWpmMRp/MV4Y+nfgbsbbp28hgg5fIYNFrNzjBSmE7v
pHurtqtjCQ3cCGBnKAkScxk/b2FquANSwU7IJmMRbJx5zPbMoh8N1jnoxXdZ9tiFgMV+5PYrpmXt
OVswM+WCqwtBWJxN5zFacKO1MalngBHhgiSVYNKjN0Ux/H38nyzJl+rZ8trVlzLgvnotdLpNVqSE
AvRsdJDTWl0FO/8wYSx4ssLXuAEp4L+MTZAeAui8dmvALRrGF4TKUTfE8+6mqyEYIcENZSYTBjd2
UPJeBDekoPNTSJLjH5PbBBdwWda8Z7DKL5GovNFWBZfsJNFkZgUJFhZ/b6gL0L5uq6MgVCrHaYEU
MpbNLkUP3Dpo8HrwN4miLesI5AZgsfbsqnxzlHyXqAEOuX+a/QCKeblxzXJGia34RFtL1HkvUEXJ
HOdsyk5SM3Ja7gyyiMHv49vlJFJLC9VpYztZupNfmaA1zQYswmeLq98xaNSjKIw43haS+3AGw/mz
W57faEbOKUeNWvaAJUjk/ks0ZorMlhbGd5LMsuoYloqO/8zym3JwnwHeGSe5pPwMnJfDqBoQJ+mr
vVeWf8px6RjAMV8e4+0JS6bgpXKfXRdrIY2ueWOpd0ekVvBkAvRxw/5Ka4B2yw71OKXjXtXrH4IH
lmAARt3V8OtYT0VyJKsGGzOiyknp491mL5veN5xXqAbfe5iLe68JeaI2EqKHNmle5Nnbifs4sO5z
mGuDbt0aIvT2GLqzvVVcUofpXxui2bY+NLDDOhDqJtjJ45KnIbESq9RkI1FpBVao++wrdxuv6PML
vo4e6DOJLgFEBNqGcqzweqdvGZIZIAIwZ6yG8bV9F5WjHRwpQCK7Rn65Ree0Bw1lRye53tg0rFE3
u7hNvsyjfpE7d7tLUEs3hZVOO7nXcleStmD+32qIrywYAHkmcoTEJO/WHCQtgZHiGNJ0IRBNRB+H
7pM8+FvTlFuztgYpqVn53FRg2HdyK+RH6n3N/WmDQt+ygs4o16r+aBfbEOQub/fXzJ1+BnhlHDJG
A7S6F63KW5i24SGfITq3+vRJX7oO+Wxnse0c52AGCYwd30aFzokSboOekJXkxf9z4Xe/QaLYXkF2
10P9VvP29FCTwXC3N/SddAHyfe+QGz/ZALLGTylc3tvNvcEp3r0170AVH++gwTZeEcGanJuDEeba
vI/d8LvSZep+vcN0ghfdcaF0r52L2j9lmFge5Lf0fvWY2rN6QKOxn7dNFt61g64A81j6oeW1liMl
9q95XlfOCAeEyU5aQh+nB4YwTF2WhqCPSDuZcKzX5rNUsKuZCqa+HZBgO0kLHjtrOE25xbSk2ufO
gPGRu4Ar//W6dpGe/RCssJcbwBUWQMra9ub43tUXAKNR2PUib0P3tnTL0pIkueYVrP4sPZKlz87e
d6oBzEr65AQKfaTUl2B9W9810VtUyufKG05eY26lJdwOwVbgqLy1DRsE0hcyYW+OKHSf1zd8bcuS
J8lgaYVq3x8aQHrH0IkOUmZKY5ca6/Efm6Ck5alJ7HaMpG/RD+WS/JB3a7ZlZdu/ux5s5djgT81z
AFdukwKPKVJAbr0Nwnn5cOgeRNNAZ6I66Qd8KNinZ1wgT3ywdYxBncd8bp8dxgbMD+90VixmtcCq
OXnOAaUMdXe1FqzqPJbP+eB2B9OcGUo0urpTg4K1mx6BmQ0bvAfhHUz5YhdpzkO9C6Ly0cGLe33w
clVJ3l6nNS2ZazP5cEgxpO2px35QGqME9dJdS0xPoC+ZMZwnuftykgI84wRmhWbX+9Dqt/KWwGon
V6LvcgfX+JpbiCjJvGXCNXgPqe6bLVyKkBvWxUp6Zh0caki84BvGRP8c9cDdkTHZyz2WQB57vAxP
EMpljjylf+STfvFiIzuo83hNzBKBMq87SSej0Wu3cHZL1HN3YRHcvgBG+yek/OwsJ5QnLzF6+nZh
w9jR8Oc8eE+Yxbk3zLKf2C8+nmeHXFrE2hmomuqcOW79fXo7art+gni/3sUyc+hJk+Uzk7mZtfMt
6EJCKoEX8BVcssFI3EN+VKqwtwblxEAXZdSs/U3HTAZb4HWr4+Q65wlgDvu5R+iRaBRH9jbDMew2
urrNoiItKNhz07VbJwyX+qE2EuMg55ff5dvReG71x9nI24NqGs/yVNdHK7G8637GxhRtxqJA6R8K
+e8J2tpxKPLtl/RtYMf0tMSRhukDGP+9ltk57Pw2H+4RZDdPQNOqi7B2hqirLrSFX2WYZbfnK09i
7WPWB8MH+q8UeqY5efXOgiCNLIZj4HBS8BK49OA7FAL3JbdMnow060Bl7dECHuwX+Ib8pzOXCmuP
vj7JW4Ne+vv1JqylEpMq//9TMVYbYS/dr129/BhJ3sbia1pit8w5wvaDAS3CDDLQVTr7pOKxKFXk
srchl0Rx2ORVu0XZ1/4Nq799KOV3vhtl3I4tc3cLLOCODUHsMfjQy/iVzRGWruU1mQvkYLbBZH5H
a4X15LBPTkUThupeqt+i/vIFjQCDdEF6G8dJS5UR3RqsedOcseWgoRSpARNbBmHyd9bghpKU9Lux
7O3Xl/MIE+d+LNB164k3wNMPNrtU8xa93oJNqD9c+SFmfdFdXT3LsEwGdRKT4HbqZVgoSTaC0LwO
IICslaXKmpTYGqyPcc1br/Hh2Cj/3CHUQR9GnykdZwcQID9JWt487njCNH4pv/34udSKTaQM6rth
pDzCW8ubfwQQ7c/SXCOUdAFNL88g7DokN6Sl/HNUjr51VYBympNbpruPVJAApsg6hfvACRGCh5Su
BescUAokWOtJcvB/Dlqdn2+/fmnJN7LH+s7cxjO3xiy5np537J/8572T2K2WRD+m5aDbWd/V+niB
j0cpGhsbrf2qzUjNSr+yjh7k2H/KW6tI6W2cLdE1kOexJiUmx/3rWd9NZ6S2VPxwqX/K+3DWD1cK
lg4fo7m6C2H0La84Hs7sVVTzba4qL7wELKVAzoRGxOR9WWZbgzVvzvAEhX5Hnao1iN4qSXcrJ1+r
viuRqG8GIITYgr+1aHlZ5D1ZX5b1pfrXvPUwee+k3j/l/a+n8ud8IfcXMWi/cefi0MawdhkLy4dr
DW4z2TX9bq3in6p/yLvNJ5bT3q4g5/lQ53aFIfHuNGX4pXZeuJWuQeagElu/0dKHrEmJrQOytfKH
vA9Jqef3CAb0P7UaSYSksCHy8XKy987wVprwLSq5kp5ZymZanVXZQfeKl7V7B0wFbXxNK/NCI5e0
9PyMhQJWlKzMcm9LR35gtfNWugdW/5FkbVAG/k1Xu3UatsoagvQuRTlDwkT8bfdP3e3aFByZ9K91
1maw5n1oLpKU0jFoUpYsXJhegzqbu87R03kr898EgAHLRcn4GrRDdLi98XJT1uDWra5puV3/mpSC
9dWVZMBCyu/uW9IfziB5c5aAndASXqO1s78NrG/l8nzWIxu8Spi8ZWeLhRFjWSF5N3Ncq8mxEsjA
YE1K7EM96UTXvHd/XEo+HDJ4lbKfjXtQgU81VApcA6QGK+WGBpJj+XCVOOK1L9J1+VmSZSe5M2XS
59lpVp1NkznWSV729Yne3v13i5nvhgprVYnJ442KnhW9W6XbIlfuIHpixBEyKTpa2cPslWzHoOai
TQ/yit7WKaUFjLMeN1/lRf69qlWrwR7rbLZOGjYH8zw7J0gEwxKHtCZB3bBbuVnTvhUo6J+F1qZc
dIed2cKAjA55XfmwdC04mrp/Fc62xQZApKJdI3dVnkudQWXSq+K1jOGZCJ9cXx7w3CK6097WMz/c
frmp7x7Rbep6u+syZ5Ho7TWP2JycPXPay12Wy66B/IA1KTf2Q95tViclH8mca00pXv+SHob61sZa
b4ONIVZxQe6/dUU8Hg2EAPc6jFmSUM8QIC3O+ExSaunsnRkOMj1LqecB89STBO+mOniJtOyoLedQ
kzq7L4O63UitucvGkzKX5k7tM0B6w1BsmohXXQIvc82t7QHw1MAU3aWJe1Cj0Mr3SAZhuMzMfs+q
JKjhyTk3etA8wslirxnRWIjnmYN7Uazepf74uiDaPwXIwH6Cf1PvUI0bUeUgKXkZgkdZwvZEPaIC
EdtV+in2HJQFze5+itFCcIAtHHT29o+e5c9PadX8hO946k2tfBtzE1et1P+elwzJa3zgL36gghTP
mtfem60fHqv17Oz6ARsOWos6zjBsgqauv9QzmF6m5OVnXU3tLYo6wKsiZLvUYrEFMFlKnnOrQr9J
VXcVEsEoQ5XguDFirB7GpYSlJMwEBhwFwkQ7NoVdPsxTUj1ITIKsKBx0z/IcYWEW4a0iDnZlhfyQ
Pw3fTDbPjq26SPllamVgR4ISx25ZAN64PjO3uIhRvVYhfBo+RqIqCoa7NivABHntwHy4KdwLSA22
1zwW21tUv6Z+ip6GJYDoEj35avIdWU3lLFllhkk3uouochUInxkWuzVO8NSghv2kshP6lCqatp3G
MWAGQUFse0CrUpt7mWMpiofsZhqG7kFLOu9xXoI6A7Zn07ZgV1NjLQj1LN1qpYMr2sDujDlhNjeO
Orow/l9TEs0PtxRoDpR/HdrcenwVWd4jKjPRtgrbDbqnxt7RLHM3TU2Oxhtg+sLQzIvtAHUG1qrt
dFtP2g1W8Mhg4ABeemF5V0G1u2uWYE3SPo9JwRrqgLSRDTet1C/5bKbGVjMN7SJBMQV/ZxZ9pWwn
D5a7F6YsNiNq8Nr7AEZde+y/JUP+1WArHVw4dH/eLRM+M8hE0ApFhUpMP//FdueXME/0b1OTgFZA
EOc1GDNg1+hgPc4ae8nWlFjXys37i97H7SlN4+KBR6BB+W/VT82o0Liy1LxXjf61RjXo3o2Sx8Gu
GqivSv0p7tk4chB73EtSCtgK/Yz8er6vx02PccdmWqrHWoopXwyWazmOHWyyHAXaLX3G7t3BVv7d
SWfzKqeqG1N7cLzwBDkMp84MWbQDH5xqt/6CNkh+heGc3M5bG3P72HTtPleRtdn6WCz3QfaCUeHM
on3RMFe2zStEi+YT3PP+gaXjs6Qw2m0/YVoHGSobEWtaakieY5QfD0rcV9VFjwvXQIDa0H5YsVii
Cgy6O/TT+rt6YFm5TFE7kQIHJYszMpgJaDZuhW4q7RGxTW0rSbk9WaounyoHTNhyf+xxBOhSLQO9
+GiPv25/J01y/2gXNZyz5f6hOg0iL5s8/OlpM+NgopwiUQmqYIbhvqaltY0tEpLvMqVYSjrIHbvh
EeAMCLxg2IDrwlKhrOiU9PprXQfhqbeHAI33sPpelgcpj4ewPqQ6qk3VrDgsWCsubuGsB56bIAru
uiUYEnRPXMM/vivo+xQ7mbfAt+M9FIb4Wo4ZHoZLIDHJM5llY9lgo6gWa1GD3+C/VJRDbrXXo7sR
c8D/5ZDUHcBXqNrx42narkDk9nl8KFVWA7cffp3UlotMRak3d2m78CjYdjStFgYsipT30RLkCEzc
S3LyfRQLI3+AvK7GLK4vxaWKcvlmrSQxHPSufPg69pE5OHZZVQnLysMTY1KUi/NmAcVHWUpKPxwq
Sblwi+royUEI/HaoXO3dEZlu7rsSgMbHguVXTWUM2fF5LuyvKfakIJdmN722U5Ve3TECcKKhvNll
7DOq7FbskyLUXtQyHO5cvf4jDzX1ZbAL9UUP64eODvaBvWmYLogO8vXrDfS/nLrVrzbQkjc341Rs
5pT3KWoGb1GlfIGPHDxKoVkG934R209SBlJ4n0Ko+5QvNcf6LRk081Xzo+KzlpylCt+c7EVtGuiX
D2GdTnd9oKX34xIg7qcPGzOpidrNvKHPBo23JKUORFM2cnz3LzUZcC91WbuEuZS+ZV6NjrZmtFtJ
Gn0znAxcU3elaaGIv7Gtrv+EjRXSRdao7yMIlW9Njy2CCl/vuPAr34CClTs7883TiGXmU2mPr0Bo
um9W+WN2G/eLpbjtJSsjpJNsvfvWzAApVMfKnxDRQUs37H8Fjt1+A7Kl7+YYF3G78V81wGdo2LYD
eE9icdjuZ6xh4Qv/nQUt8nfhhzzdckDFZvNdOXj1Hr+2EoU5p3jNFMu+NGk3obndF686jOlPWL9v
pFABxvYKAuMLTF71XrJsv2F/wR3KoyRH1CTOmjclW0nWsWs+zezSSUrO2A3qvYrWmw4j+hpMM7iE
wgqNa41WDLTo2keFzc7vWXSPux1YPGQ9kZbdV/7gXKSkb31vb2qDRbvD7WT26XkQjIneerXqt3B8
oosknUi1gSlE/VWSNkZE+EDq/p0kZ2X64fLNf5DU1GdP9Nf5kxGD7/HH4BRGg/KcZq16H/nQiEMf
u6ohr54A+uyRneifS6/9nMStegWsMDzresurEqMqXyXunVSQfHQRD6VSZw+SJYGJylFkQ2CoOx3D
1QL32MwOnqV6DB3tKTefm6Y4uJ1bYVhY75ExL6/25BTXqIMst4gFl1dFJWi6ykVmVp12sdcjOm5H
zWOoOViBT9YrCmHpN9WqvD26meVJknB0gNTrxVtpjkhSGj1YgqWa1k/+Bk0/UDX5iLuy2gIUr9Jv
oKizI3R856Cz9/HNtoxr7irWixlmzn2ZWAAslmrtpP41gZY882nT7hnWabgREXOXYNZSf8sKXgN+
9++8tYrELKX9q+p17fhPx+stAJjOjh/rcW4eRqUCLl24SN+B6jL5Ev2Vq/5ncxzst8YZ0QfK9eIu
Cw0bZeMqBRE3zF/6yn2WqqOR3tWR4X2tm1zduXVs3aelhwFLXaOWgi7sZ+hIPxXEr/ZxsXWBDd2p
JS+VO8Y/Og2AmGW4zaNndsFFsZ3kGKWh+oKqSr2R0zvzV7X0mp8d+0bAiMwYHcbJOLFmW6K6W1rP
no3mOK+7g7Cllm+SrC5QxkWj6q6kT72zy3DX+3p8qREn/11wqyPF5ZoLjwTwMzL+O3UO1Hgn5SG4
xzs5W+y4ZNoVdMLKMc+3pBTrnpaMB17t6FYz0PRny0yso2oPcLfXU1iOebWBl1+c0FL2qVbo2FIN
zskC73vG66a50wzTOdhJNj1N+Ljs+lZtPvM2qkB/XOc7Y+dntHmUX4336g4JQ9KxsA7PL3ZbmD/h
JCIWadLP0/p4abPEgaQSzPu6quqHWG/rk2lUwyVyWwt3X7/ElqBz0McCrErHBzNTL5HF8nv/WxyM
n5PIVP5SQFreLpTlGlJxhfXnlA4/QkVxvmp2k6F2rM0voY02OEOU4BEKtXvMFlFxVfHTa5/G1pHl
gPTRhQoExrmxWD+jI7P9OfxGB/wd8qHypx7ggww6iRE2g/AkcM2/MpSR9a5/DbDmaNpPfQdmGZ3i
5tVrmRN2faU9gtvogOfgsATvytmxuOb7J1038KAanUXSQE1xi9O67Coxx6nZAkQC4b5LkHXBv+aT
5gzea556X7UpVu7N3vO4B8j31mFaXyTZGSjP5U7cnfW4R5hKY1x27kqgbkXjep8DCOmbagjV+74q
/c9RPX/TrUB/kNS8IMAd3XqUqp7mXCPN8p8kFfbBsU3L9JNZ6P5nf2YvsbCal9JwnM/+cfQz51vM
p/LYjmp7dNoh+F7ox3qo7e8liCwsc6r6NARD8RWbu21vRe4n5pF3mDwUD7WvIJ4fQN7o+lDb3PKW
gqhgxxln3YXJMh4RO5p4iRBeMyLjL7E7tBBTC52g+7xWaIza2FV2Zx0GLAUfuiWgYUy7Bm/knSSl
gA3b4qGZcdvCsvoK2IkrB10FugHD0Q1rd8WDsQQ2UrxXVzHuc6eaP7EK8LUro+n7FC1AjxY+BzpQ
SO6l+td4HqbvYx1Z23HJj5b8/67vIrm01vddn/MAT9s2gYvg29/nX/P/7fz/XV+uq1cDzG3P3Ju5
FW8HJuzP5TDVz7pj6kd7yUMuo36WgpzJ7y1PqiAU2TyXS96HY/lyImeleMdY55sogbWwLb2qUQ+0
jOx3nop9tJebh7WaFI6x523qGr5BUD4qWWtBmITzNWr1EOwd3vVdj47NLhu14lGC0eR5Ff2bvtGa
aq+HiXoXVBDx6KQkgUK7etcugSRtQ4F0f0tn1a5nuobW49+lkr8m5QjJQ9vumkcA2tas25nWdEqn
N4/uY8nt+tFj/4Eimfctgc9Eoyrzs+fDJdVH59Nk994PAwE6Vgu94dFyXQxHE/RWilSN2H2FTQzx
+NyUysHQvfkLigzDseOsInj6Bi3rLNcIM+B8fdVa9zhhew9+p7HRtZwb84pHnbv2GdyIheuAYRz0
ph0veh2i2b0Y7oijzs1cxwoLyLlMvqRAgh6t7r0LyAomeu+czdQsEddp/efMSZRnBKK7nX7ysBFL
5hlNFwPtGETIHXPDEAReTDzWR6XK+iOTP2TxjV+V2X5HYmT4EsU4wSdd2z9GTa+d1LjNzv6Ymg9h
oOOJoZTzWxqmvwAdZr84OMQO/qKYJupYWP8+4ydzNMYueKiKpnkulsBQGR6GBXKJSwVDX6hIDZAN
qy0ftBRePJLJ6n7wiu5B6ks1DJ72mEZOGKAhTpMsnuxA5vGS7ZPnALEOfNWa9AnRIQwiLIzRjE4d
D/ig1Q9W0CXHCmrNfZJBqjBGc75zXJDFsOPtq5MN0blAyvjqmZF1ZtmjuHjTPFyyahzPihqV18wo
MPbx++guaXwkngbHvUvKCa/XmkWSqEv8Q9y2Kg4Man1wvWKE6IroMgJQ/RP7E+U+jZ3u2UftCd1g
sIP0OKCBqr5/mTusfjB3Hl8jC3nkztz0XciiVFConxv2oLfhqBpvo+ui5Y3u6Re8Z/pNFU3jvY8P
FRLUebqrpjBCCQv9OL5NED78dP4jady9jx/ZV3avG3RtooVrP0cvYEl/RbY6/6Ekxh8s/EIvtwIW
ygNXP2QtH2d/MI/9cgY3xr8DHFiJxcPIhMqeEOkEYvJHAS5R78wfHlgDpoDZcEUbdXyqMVJf1Phn
RNfqe8+aOqSQeQOYGZWnrNEQkkG8b3yIUWthUD6eclOJXn3Fcx4cDTatGMGHZg/lzvKHU58O01fT
Zu6kacGrW/CmaFNeIBugjl8jAID7oBz6kxylx8m5NgbtkjvasGMtsbjACIqZqi7IYMvDkMNvN7cs
c0IQUapI7F2mvZRI5seStfqYiT4hF1jPI3lV5cJDYwNvm+EY+GCVLVaOrdK9dRhYXkZfzZCv4JZk
6G2zbjnA9FiSKNp5+6kt8Llckro5QVoyreIsST+ttQ3sxHiDyQMkOdthUrAEeh7i91SaU3kdvaTC
wYKYBGsdiUkeTuPUbnQgSkMOGut/OG5GMKqEoP5f55bku0s7+AicGQlt3uWth8j1x6icL1n6tZnC
8JU+198UsWOddR9uRZ8bL6rn+EdjCJXtnPOYHa+In+yqOElKDjIN76XtMu/espQT0kXzg9c1UArb
vP3Sj061MQYn+NEGyiuEIu9PU9MOuUt3gA74NtByPaICorxdFv9iMeMRdZD4jyqqYz47Tft1sbvf
JlZX3rPOfVURcb+HKFDd51oVHpAznTeJqVb3a4GUMsD6Xc/Ekqdona3avQGRwbl5OYMcIhXXZG+P
zsYZavYs/3ORD6dWxgS+kO6/pWBUEcxcLrKeQJLpoJ7Y/IovO3dQnLtuDDAgwjoUxxelD6GQ6M6T
iZLjU2ovva9WgDAwQ/eWB9MXS6XUPTksFdw7KsYlsYrU/y255OHUPdxHSyB5QDC1Pb5o7IIspWuB
1JO8qlazgzngCiDJ1jbyfYQszK6LJ5b3q/qPCOKCV6j1Ny2YoL/15fTmlEza66nxX/I573dAxfpn
vYtRw3TG7NE1EFWJEXG7n6x+OBWgalFwjMDsY1t1tlIPTZClFx8cNXrIU7U6ZMx1n1S0dlkxYPU6
tWqFhfUi+8yvC7esebtfEhsFFGs2ze94in71m9T+WVr+RWUhM0AJB15TUicMpT8XZWsj38ciAxsa
3a9x8u78PC9+Gk38QzFZpaa3BEAPasiyetywTKQWLCQ9szkbPvv10KBpzgRCSkcnLK9hBhVQSnMs
PO/8fm42UhqnYYbnJZpyUjq1dvpQK+b3ZDkTOx75Y1pXL1IWmy5rTggtMSaPHstWVR5inISIB9Yc
PUpMAjULvs26Wp3XLInhhhruYnx8bketpaqTOceYjaiN5DlNiNyk28A7RRx0u9Zbr6MO2X1jFvbF
n3XqzjGuVDCRXsbEK9ki8tk80VLt6rmddlXhUcFZj7RjOiMVIwUSjC6qQVtlqVMrylQd1mM0X/lZ
ziXKdv85zbsqlhPDIZOTr2frsenY9s5U7m7nlWI/jbnEu5qzrShb7LDMnWF7EMGW0ytDDUUQBuu7
A6Xgdkn5gWGm+gfPNN9ueYb8gvXik5fQBH2nU89N2O7+8T+ttX+fV/szC9BtuP2G5S5I7N2PXX7c
7TdJye2iXZk9xgi7QhU/Wq2rXoulmlTwzZplHolKiQST3H6Jmm6HdMPwh8eO0L3SDQdGG9ipjc19
k0TVtsbAIoigmgVN/sMqmgkNPTCNvXq2Q38+Ol73F7DcaZcirKhGP3s9wTrStPGj8NAH84buHKbt
n3XmewfGTFcXCdOo0qOdZk+LlK3301awyI67jVLTkSM0ayKH73qsMTa4W7l18sY88wQJ77PZ9N6m
57VD12N6rf0KcHH3WQtGTgbND0Xs5KFXmzsnhn9ZgXpiQWefsrpVmPqPsBjuFHY9pwJLxAkJhnLZ
8CsUNh0S+L4neMRMU73kGinac90mypMaM+Ut8TN6qvyryVgEe7klaxh7aFJpcn/L0zBx2czFkJ3X
owJW8nZZjeQSvqnKkxTAQfvRzjCuqraHyjm/NNVLk5rD08BAqHVqtNBzpuTDDGQE8bKYHxJ8VkpM
VnDIwfag6hyUHdpxM0I1NT3whlb60GsjDmBLMKX+cz3A48+KqxMMFqh/goLV4i0cs/GgF2iNSV6O
AsNxxmWNBdO/87qZgQSSpvqxwkWvcC3/MVsC5Ci80qmeWhu5prRFF2dkDPM0L0GUGuXJnZxpI0l6
EOMpRo0CwlBzy1rzG9v8ElmtcZEsV6l0dMnGGbvQpthLngSG7utsE6HZKFXeFaCYZ0zN7cKSbekF
+7tTkZ/lwpLnh8PG9lpj1041O9bLj5TCKFHzq2UjQLhkWSyrPziOshuCMH4uyn0BIfip1bTomT3z
X2NU+edBM+4RIk/vRsyqniRwZ7T+kbWyDmteOvU5Jm4o8yeqEitQGn0Dz+vukliJ9cRiv3U7tovs
/Vz4uB+FbYOLlsukzU/xGJqt0j3e0jgkVYe6SM0tOF/Kw9LSr8vgOW7cx9ljdNDPFXtFVWc+eV6i
PFrRNVgSRhT/Dkar/taxanmZzHSZFsL3wf0PYMZab0xQOUpnul45kaMWNt4V0ROGd91DWUy7W4ua
yygAa9xuUEVuHos6C55NFsme9bh4Kf1gvEo1CRiS6RtsgcqTJKWuhsr6zqpAjstRkgejIoWSkNwz
hxu3nhp4T2lueE/ocs8Xw+i+B36NSsiSrztZj5NUvPFjF+a/VEMB88zOfXgvNRj5PamRZlyjmfZX
TFF7UgLPfoIs6jzhIFbttdDFy2CcnScp0FrEPdWSzRlJSgGCKeZDlTJgxHlDQTk2bNlKNoxtH9H/
Jr11t9YNWTvFzKxxjqlexQd3AjGBnGX4XMKG2GHPkuwNB2W0rdNW/sHwDJTD0W95Ruo5ejbbBm6o
kbB+MLIe6hoppkKLl4kEjF1m3LJw89TnkdFGGWCHp2AW4i9KfT7Cw79jSxJ9vS95i5cf3hoe+LvF
WsXHHPoiMeyaM/avL+3CEuoWCKPEJBgEKLkETGoBTkom0rXd0dPZ8R5jBF+K6TW8Aa8WnLfKsLv+
quozyywts9iF+LAGjJGhOkg6E9ZDb2ZfzIV41C1Mmnr5CXgTwTyyhX9kVQi7oQbJogC6uxcJ9Kod
ZwyO6kV/4z9RPfV+RomOBkaTI/soxX0/wxCVaIzsDJL/Scw2B8L5bNqhsne7Y+6EBUmCzkjs2mwh
yl28FSP2cl1WZY5on2B3AMMM+oK5VyZDgWLX/TV15p8+ahFpUR1H7L92lvYS4Ot4Kbr+q8NtvUbY
gR1azfweTqa3HxdUbcJpCu9Kj5Pt5f+ud1ti8gTYwwr3ZsC9UnBJu6qdvquTwDy1GLVdbKMozzaT
hKSK642idsfBtD+n/GvLGmHoQ+pQecI0Aa1mTO4iSD8r1i6uITEvpLR8QVw7y8OSWIZow75CFoTv
bq9dGpQtgspmo8soUeJL0vHu3Y2Bosx9s70GCUVH2ypK5rPez4JbFVo/zSxU9oZ1Vwz1eGlCe7gF
hhmNF19f7lw2fc80vbpA+a0uXl4hOi7R3PV6bS9RsV6VmASJ41egnTzUMBbsfLHYsZRGBUGHQcc/
NqzSc/JzlCEEsHBEl78pgfzhNdllBsoy2v9xdV7LkSrRtv0iIjBJAq9AOVXJe70Qahm8dwlffwc6
58SOuC+K7mq1DAWZK9eac0xyM6PNw7RuGsW/y1H/eU7//jisNLyq0lnC/96Zv/v0v7/+/ckzZuKt
MPCyeNdwAvlgbbK//z7Yo0gOo7DP+aa9/7sP/j6k219nRhz7Ne0vfy81kU24Q+xSjfzFGkx/iQZS
m3h/p7p+KIy+I33UqvCAba6x//mjM5rzKQfyhUmea7rxIVpBjMHfh7+/ZikUYiPVfjtKyvlMMOTg
r70zkYqiZersuHVoEdM11Grx45Jo3YR86lB3W04xph4d6P18e4V6MpoNrEs9Qm5sTeAcVvqF0fnO
LCd8o/l1WbeJD6OMQenaJBeJFuY6jsaAeXvvz0t5UxpsEZXX2qEHZfWst0PAktEwQqez2LTjCdzA
drRd9Xvc9+ZxnUkQki6ZtM7r0A3VXjCEQcU+TmSx9PE+HQiiFJWvTSXzEWSCIRsui0Z2K0xDBoux
aLtIG4iFmcw97H/wdOuzJYpT1TT074gkSnvx3s4tmYVLsQe/lO5sjH71MF6SuNN9NkecyUldhz2G
jGS8AH5FT5Ix0tV0Rq9xRlMFL1UAlC3dz+2WET1YqHBpUTCcDtbGnMk3dvuwAVHRu/QaJ/XbO1wY
d/KISuH/r5N3iZc8C1ICtqIq0+GaElGaGrSrJx3wrZVBxyc0s51+swhHto6SKlCr7R4iWDdaMxwH
M+EiwKFLheRKiwSveD8LdDHzi+durUuCIKnH+m+HrXtbWwwDdowjT1V+sLQFI7CG3n+ctQMVxRow
f/ygeE527oJ/v9FkDpsImY67UnsKvDkueDTkm/ziceUtx9y9VyCQjkw89QtiWtIzXBIY9Io3usGl
i2d+jAEGu7Grk7U1CphTuJ4S7XeIyJbp1PV2B5mZHK6LZP2x+ceg6tkoWw7ZmhPd1Ob41ZbQkUwe
0cCYJ8Kalpl5Y+KQmKNnIqQheqnzngRciU8MB3dY0E6wBKbwNdeLQA4bUgTWsq/M4TVivwihvPrk
MpMPWjLCcflesvVSmBDrFKDKWSB62ddjq+3LuI/uF4jra+v+awpS9WI9/lwmbT+4HARnYwq3AnCS
VnJGK7e3veRbg8Pq14psYkOtb15Lw4IGpKH9OEQkwjWy0pNl0MnzMv0e4oIbWEsRRsn0tBjuniBc
5CMJUixN6ExbOSFp+VfeGuN+bdUYLknR7DX3JdGqyrezMtp1RUV/Zqr2ttTqy5rwBeeBzmBqGLex
ygbQlMtp1D85+SeBtzjTbuwe+5yo1o68Lvr5O+k178YwgWcBkORahB4P0wuKXAvYUZYEpHiWPtWg
EazwV32PwFR/WFTpZ05ytIWm+xPILpmJF0BirUAkCearoD5q9bDKSF9xIYbqxng0rNjm35bX2Js+
o7jtgDrV39n6tpo58LUi+UKcW4a9+UyE4vOEXpKpC7TU+eyBTN1mG4Ma3ZBem1pGh5YZImAZmb+0
b0CYyPdstm9qxdC+8C7C5NNKY762dKp/1vRsN5E6PDT9JVpHAmSr5UA8ryRdtkqOyz+Ss+lXP+XV
+GGMBMrrw3InMir/cd1wvTWNQKLRGfQJVugKyOSIZhiwYcw9EXT1CBAs+5y4SH7XEAqsWdqpURRZ
iTDaYDhw7fWwcGj4Eylwtpp9V9rRPdmGw47RThao1nmWqgytamQh0MDQFsUbGfdFaHgMvPtuSP2+
L1/Ri2JyHDhDqzwlLwn1puwIEt5yYlFGq12vFS/A/O9Bp7l+/zpJCHRtmuO7n09uan7XWv5dpuZX
31qEBXaQ+XXOUHS4D9U8Lnu3ZFiQGmjZ3QIdUbLEbwZdUFUC+5uX+lHP2pt2a1RVyzaI/bF6h+iF
mR84QSrbT8KHe9ftlCY3u3NzOyWZn9aSbskm1G1jdaoNNoUSjZAE3gfrhVVTxkFmnLoyvXUQYvhN
Ud+Uef1bWs6pbeVnn3LwUuIucYsyFHpxRKhCPygayGuZI3z17nw1kGYWg6oOWxTou9HKIPLMUx5K
jTR6UxsWX7MrFUaW9uVCNkqiCSF6au0EoVLm4MjDoronYt4YQ5fiQBfgYK90MpPquVL6XpDqvXcT
iX4YzUpqc5tp9Zun19nVFMSJuzHEHiYrgTZevCzrUITwZ56Sbv2qlXw16+V+koFZynYvY3W9gubM
JeS5nvxJQ8rrGoy1W/dwBmuTiZroT3kUIdOWhznVQjcl6/59SZsPLy6eZDNelETTqM8vyVAcezQ4
ueKeyIZ+D5INNM10SQAHImgDjNYVdpg3nMC1LrQ6nk+o8nZxbPt6pom7wIyDDw00gOyK2P5YBvVB
NnXpO4X23LuAbIbUfO/L/GsGp2e16h1/2Q+yXXSx1mGd0tMoyqcFG3lQ6PVDMwIvT+EwTTmKaq7H
oyBE7FAzBkDzZ9E76tcDA0hgav0pHsd7Mo3IEHTpj8+D89OLHjQFOywZ20S9VwLkLwBlXxMzkZd6
BbapuJhDdZ+D5vGNdbZ3wvMOSnqn97IH0Adt6FQre4C3nyOWX5BHJORoksZ+JhSjvsE3jITPAZtu
8kQ2EZ0dusKD/aWXwyXX57eRH4qj32uKCAPSZ/HiddqZle8RcVnjj6PDpY9vDJLpa9s8DNl8VHW0
74/9XO17LguLBCd/ZofKZ7aXUv/PoICd5ialS3UcyFPTe4LFlHfJa1ifo5UzT6n2c8rTO7vRT1EQ
oZyjT6tU9yrH4WJ6w93oFgF5DvfNEH/YJedGLGREN8zFu4OnHj5pPQWMZkh5EER/rtwbTATAxleU
DZ0xU9GonWvpCIzHg+CccfI4LdflDdGjHXVAqtOr4nEZX+VAU3ktXOXD4bktMtX7rQMRUBcIjqwy
fqpl8dMMqvPLoZjD1htJjMR02CX6adK9B8eiiFwSyNlVPJ2tniq7GaOPceC5W0dzL4F5O/10bdG9
g5yShyDupFYwDW0jUKJop0DuvsIgROgU00Kz6B12k8VFdriMRJ6sLOhGGY6m42H4d11/yuYyLB/7
EkbUlGv63rRgNvRd+kAA/BDBtmeDo5K89751NY4XAxAZpzH76EbDkyYWsJve+CEGSOOLlqJ7GT+6
3tvHE0jRPiWj2Mu9sKBF0DHgKBDGh5Wu8fBQhLUiC9qYjsCo6yUd6/xYrpN7ImTy1UmB97CDj1Pz
bQzUxsvM41nD18nSi9BqEuZmGIoZt0ubPhgsPyHuJFRN5PesaXuJ0/qXkNHEF8bIWMl6jnqXoJLq
nwG5zl07XBIGiWBR6pLPWV2PcXuWFIvxUN1MHkND8kVAXV1jIHqh1n5xGVoEdrxlRZjqa7E5AeTu
pG5cj61GLmHujlvCILu5JEAq6+Gotq+52fJ0zIHsVv3WnkpFMV7kvnCpwWSBbiNOfyf62cPZrjdC
lq3gvan52a7nnWHaisKK0IzUge0gxzttVs0p1fI7K6YgJ5O2Mu3qYNGZatt1pqBNpgMmbauXZUhD
6Fkm8T/4VrBTczR7idHyBHDTaL80/T7TOj9F0lIkAw9MK2/KBowZiHvhF6htj6sdd2EPEdObsyBb
7etu9NCmjj+2dkXU8iUlmLWiCQ3wEe1d3uywMt5lkxB7vWrfgSxcjdUK8bneEM0frSC4WnkGZv06
eW6EQyWEBsqlSeC3ekzdWadgJpGgV+4B0ZJNNKQzB5nE3CMXXCH2ZzaCgJzmhcx2ae6FtTyZury0
GU9gwhXOBaESTCV/bCeawmKAOFzuEkMeUqk+VnWFcua5QJHqkwvS7kqD60SU+A1ODGQjK+d1iVdp
WLYWvP2qQebbtG0B9JA3sz9rxl4SeOR7tvYoarGfANxui1Ttw0HFCrUgoD5sdDnSP3IWNs06gw58
nxLrnym1ZR+ZE7BkLKQQDTmeFgV4OypC2+PurzW8AxQmxCYm+Feo8Yc0gZGUW7+WHCpfKtr9NtQk
1k1aiDZ4QVO/T13dhCrnhDkpp77mcZc4tvlJw+WHDOXmPOVMrU0G9wtRRblpPADsK0OkMhgoLSPU
89re/sMupUccmiaDfTc/CBsuraHU0TEmlzogawJQcz30lOEtM1pw1MNZS7nb6k74fdE8Z0WFHUle
AcYM15r6eR48Un1pUviySA4zieNQO9cbiYS9Ed+L4X015ZqFCNkabtPx3qnmd6efvyCJHtdlCaRp
fNQqtaElzyB6MV9EqrPhk8xVwBxEb8TjlDv3Y+9iy8jK68kdGaC0OoNs7z2zBxLtS+spGh5GoYPq
hiFKghiJO7oThSqprgtbXIQheXTjgTwn5hid7tw2nDqmuprDJNXvCBx5NidSMb2x2sfJ8pBE9oQW
0LlnoEKASxbBbF7fXO/BlRoiEXNj8ZWDCoYho8CmwARfF4eZWYcLFFtizv2pG5k3JAetqa6r4hls
nsewMzpyTwZdk1g7lRmcxCaDTzXTaqeZ0grcqz4G2EnTD+0C2eDeiOakcnZzq79pRcGoZTQPkYK5
pyLC8AowaK0zBvE0fCUt0nvbOlFf9FVBgTE7vk1VyelrvtXzE5W0DXW4IKUq9QKjniTfhjyEwtOC
CG1u1VpG4LrZ9+IkbwlzymUZy0CbYANmnrmcnOW1Fmmxi8xDIRhIV/hQ8aDGO0kOTC3Gt7yKtw41
J/8o413zZBewITAr6Qw6reTVaYcME+ki82el2L1tUr33zUzJMcmBMWHPeDghJNpzPBjK301ERkae
NDdDnOwtgkT23qLOTW7+KzQMu0kG+X3jDbXDF4qkZwbi9V5Do+K3PPE7T3M4G3o8SvPc31TL3oMC
vCy029FztWGUx9DZamyBLU6EgqlW1uP9KyJ6IWn6XUfFRXc0oOZZQ7JQZDN6SvtjAmDDR7Tk+F1t
fs8W2Kni2ZBOdYhr48MxtKOzKvonHmoeq/mua1Cn8Lq/4c18UlHP+9ZMblaQw5B98zwgDRYKwXrb
JUS43il2Ux5FDIfVJ5IYpN/TL/mWN5FHxHLKGmUQdF5OzotnqPPSASOBM0eWvNXdTp34rHizQKLc
p7lnHrQtcjlplkth61Df02rcpynnNJ3av2nmF55RZCCI6rflUO66eDnw/5iCjzHg2+RErNBzbpha
SALW4QUjaeTPbYR66NtTr61rvdLbfnLKkWoTYaq9ojgjuhrrxLnIPY6pLFGRRcHLs4nIll5v2yGv
edel+dEaaKlKNBM0bB9qLp5fzda9VuS0DIX1NjG3NOJ5Ckn/2XgqXnxJbPEUr/JoFBToIiaUj9WJ
CgDSHmdY14Td2o4WQmNIwjSs7rwkvm9+WHgjJj8zzkqVTPeF4KQmO/w02UwsitDfko6ghsWsyYOa
nwCQFns0XHeZM10YK2D004obUcRDyCHwMm/k1sV6ND7jyv10xv6l17kxc/uF7ItHU1ahiMkpJAIY
CjhBsstV3/G0YOtCIX7sLf1tHOx/mjPRV0bp1ltk12U6zZiM/d9ZUwvHxHRqx5u8hQPOAoAMboM3
G+/Rdnh1tfiyQioEqX3JTbnSuOu/mlbtW0d7KYgk9p3EmoO5pvDWbdQMEXcLVcxY1R5WcaH7tiiu
6mj4VwksFMm4AqVE/tSNj04hzlYp+8DURmqqCvm9DqBaZZoWii2fd/SMHVZwouiz+ispkyPgiqsu
TfZ6bn8nbkefqmMKSJIqUYrpwVyam1wSKNq1xamZiEwd9WaHKvwzN3rkoiYJ3Xa6y3IGz9mA/i2q
AAfbO36E85jcOmmFSHi+VJoB30kaiY/pMZqth2jAQhFFv2ulPZlECSlZJ09a/gEzsbJXM9BiHTXW
bN4ssMdCazC+nHE4mV76WM9M1nEAfg/RdrGT4mMxpte8wldN2gL0q5rfOZ1vlny+rjPkeVH8SQnx
SbBq4jv1tLeb5WNsNl+ezkaulR6KwLWGPW6itqM23zqV6sAULwmthdasnpoEwJt0E5IPzyaRIu+r
S1kQp1TbD6U7Cybo2vsazxe9BSHtVdcmS7hw3MNQ125QzkDuqmGXzulbWnQi+G3t5su2in9R06C1
NOv7Elrj4JQsLrIjbckewOOd12reReTHo3LCq200Z3xGj6Y2IU7H+YvL4rjMYAkTskGzTKepN1YT
dyOa81VYoc5MFQZXjBekmgM9GFaVkZSY5vs1ds44KD+laD+Kdb2d4HwxVpPXPCGvMofWpo2hV9Vo
MN34YHZZ4MwjgmONtKhsvcG8dAW1dj20trWzwRuw/xjkURaBa/J0Tas+Hcl0gKKPDFy5I5B1fqnG
8h6UQ/PGoZ/iW1R03MXVtVW8jCIPCVC965LhLZkYgW+34LoQMYWwRN/HkhsF/8TNWkQHOuJvkTPc
0Lm9jQDlc0rAh1a0xo4UonMhyschMd9LJQUHvYSyFj+V60F5EgMbY5U+/kkFYp2mDM3j5shp7JFQ
7bdmyL44/T7hAh1OYPPJVF6jEN/Lm91cuiZ6pzxAj5FQokQ06i8ag5zOIGxlXOx855bmEZURbb1s
sSgZ2ph8SO1SO412w1nzVZX0dtfR2ZOXXYW1LWfO9MrblysomlUU+bHqrqtaY0DAF9i5ufbFuddf
8EKINHKPatXwTZYgKwnJipUbX03pzKERcgKzfS1oMpvY4sU+LH1pXGkFE6wWJwKTCIeDmpvo2DOM
w7J47Ql7XOp3CxlMyrDKB23pgcY7eX/4++v/vAaGPuO57IsodLBwAOJvTPaqgbBxp6zJMtjSn9Sb
K1Jg3ARYSEctQestp9rBko7J6UPSRzYE+lPHGrUjv89+NShURxHR6QNiz9HmZS26/jBRoXcze9jU
0YBMh0fyhT/HodicXew+qzafhDF5Byf6dcjsDJbC+ERHxl7TI3fLdBGTc1y8ayNA1dqitJez8RNV
Lg8NFXYZRf+sTIwBLSI3BBsgPAuIs17xO0mWJbe9SuetZEu0c+Kg4Yucr8Qzv6Ye+fbCIhyN0QkS
M4B0OlaDZ756OdBve98s2nW7fbt0m8BYEvnUDPnec1/g54E9rEiWWKtgWrLLqsuHsrltMjH5WTE/
VjHT58J1T10jaGk6t7mJm9xxvztlA/GP27vFLu6zbXTgaSVtQ9WdhR7PQd9ZPBEeKfC4yq7Ix6jC
Nm4VM/whpLieeaytUzUJAnVsTm9HK04EsAmUHbqESGA4DUzU3HIgNMbdLrOb2y6b3lS5BS2qbDpE
Vvk7p2t/PUDaiGlv6zYnZSv22GAXi/mAZe28RH9LF+fai3/N3mIm25GH5nLgbFK3YnnMHsv5JbJS
6EIuZ7QktmIfi7WvBlgOqlaB62WcnR179pmpHrJUN15zj9UadiynW1osqiQfykjPYqT7Iidxwxn7
Serla1+6xU7rRIrQIn6DMYKF3TUPuJn0AKEHy+AmOnSIHaJzSJNqDLa2524yMaubvMfmNm1dNYIh
7Tw/EGTK/zLPFrOwve7KzxUnfznTqowmhisgVLC4M3GfB8UZTiN3ya0KN8ilNHA0TU9GARBQt0C+
THWDrIqGld1851kL+6Waj8VCn9kobO9kitNQDqO/xAym+pXmk+PknyNNPnabWvMrRA99USenOJu2
Atp8t7G4+HQrY3AnqrvTy5LBimn/q7fRU/TR0mEJjFyjdh0uPT1LZLLdVYw1cKQYuY8kd2VV0+wc
dXwn082Evy5Ao9LsvMqGkr4w9pBbYs3Y0vFL13FmXsYNAxkhP3QJlArKO191+Xjfkpke9sQbbUD+
M33569hug2Kkb6MgahgzbU1qqeaUTS3ED3aEpBVR0I6pfj3M+r6kpvQXB+d0upJYLvRbrxHWQehj
u4cQeVrbzPFlXu0Sk8CWNWZziGPRn2f67bmLwD3L1YusEJnqwzNTM97/akX6Q0c2Svvsqqhpq3Nu
hVObSaJXpj0sBigSbZVeBof5advRtG8spWGKhQdZeOVuHSw247l/A9Gzq+yt/qyxxq3Tyc5ZSYu0
fqnkah0ds0bNLOrlSvTbTKhDTkP8Bho+J++oawvyxPFu7ETCbaHNAgN2TyOQB41jlrRfyqIrA8eo
ogDkSoWWE9drkwVEtlUAoLZH8rZQfIt84RG2is4OhBBbnkJ7sUX2OkiubWQM8pilOQImHntsPi+d
5Ddubb4lfiI6MbFkWWMkI93p1fZshMV5eQH1qc5xfa/TQuGOqvyId2WX5D24777juMf3NpplT9DI
xNSZKsth1rOTblMHWTwdBQd34oVLIlZHUR0YFlswYvbedF0nhLfglf3UpRgeSjPaTdnyas24Lidn
eu4jvJ7IgLpDRRANS/Rwq9KVT9J+BSlBtHXif40lx9Bxx6uYGSqNQ88EjBIvtM1l8w2/mUu0ZHeT
PmqET7s4YCaX2I0KY0LboKc16dCZhI2MJGxW3Ml2BG6NBwnXf3MtloHlRlXmCVBJvVJW2NxzojG+
VWx/6ubvpNZv0DOEWwAKt9u7tZc6ZJyIPnT0CXyL/y1MudcLHBSMDKHX9JhM6Hto83QzM2OWpPhk
ybTrE+3d64S7G42OwLU0r6+Z/Dm7YnVJxxPMdBh7BbpBpcM5B3MvFSvn2gNgHxHAxMhDtu1TZkXL
lYx0ZhscfUSFJMeJa7XXYMGjQ34ctELfd+4djAsKQ315mZRxXHudrrDqnoeJiYich8CMqz5Qs2dQ
KBYrP318nfTDeyEZkVm/5pTeuZz2OQSzK06TQmrEcWBUDKATT6NmP3b4xm9j8ki0mjBrwp3Cude+
u3p6t2JyvYroOh/RVorxe3Zp6DcZLXjUlU8DTQHy3jy4v5Wk+WE9TxHHwwx6ww6Dzqe2udcSZzkr
h+iCMsvuNdFAz7cXbrm1qf0aKUpoTJz5nI2J3zfVj27N/4ZJp2KR89Fg7Tls0O25Lv6h3SC9Evop
815OxqbTPfAbZdxVSUb7xS4OCQhcxIZhrmXHUifQuYusu7b3squ659622jDmIvtL4yEPZAhutJ69
S4Z5vmncnYV6NnSVIG1j/FyW+pYdNqMKtnzRYJ/r6godSLNfss2wO3DuILQNgfzafGeYrDgqZI+m
7kVB0tJ6TWo75U80Toq4Hm8riTNX+6LXPn9o8ZHpqw7aSdxMPWO2VVVfjrOxWQRHo65HWDfxrhj6
eoi9tb9Ntw823bcSJe3V30uyaIkyovPQ5JLftt8iaCJ1LJE/osk1WUsJVnc1D4p/Ny1h07IOR43x
lI1pxn2gv/bgJULDNJ0gto6ulHYoVu81ThOBy42edt2X866LOMiUMz6IzO9U3Z5a1T9NTrMezMxK
d1NX3CgkY8yOmc5ZXdEeeHgINnbHHI6wYlbLJI4SjjUWlz6YCrrDO6vrx5upcR+KigtarYVfNkZ3
M3hDQ4b33mXTdxuYLAPjDahjt1200OSnzTgk6t88GlDEHcby2Wi8WBJlYdN/NC0kFxxdlELlzuuc
25KJWNisog8oWncR1sGJESvMnC1oY/7JuiWM5DQQX3iVd6PaA/5GuRjdeGt8HUvOKhzL9rnZJMGs
5fRjjPnKIH+AIkf9sOQCj3LcO8Pq7tsxpw0j45diYf4p2JdiCNKdtvwq8oOzyDJuUtuawqEq471W
kIzQGu6vY6PRLIcXNUyRL8AgB86iB06/sD5b67dQ7rGziMnOfh3JDbqWxVer8NbqzkDtpxFiVC3x
ebaa5y5HTDFwc5n9Ez6Os9eh8ImjZBelHRSP0fQdT3xtjhMKcegkvWdaQWQ6FxPldcH8ZTfF8uQh
+bnCqPhsbDHjcaMxba+5AI747gvMlviIapqvexW5QG2y4smTzKlNh4wiWCBXsl5uJ4vpgS2i9+QO
BQqrShDN6240ke5P3fUy5sUBWcZpmaJb4kKwvtCLyA2FVMfha8bL8lpW9k+3qmshxluqVLDFyTmP
+AzuTg1BUL/PxcjdvVVnzFFuZZYIytm+pHNiHVt7OBmKHPRSPWrLalyPaIFMdMD7Oj2WHSXu4Fk/
Zm6NfiX7V60eVvpcOZsB183Emdkieurc5DwwS6Pn9mmKYbgYhMVmibvstWHwwn6tA08k3C3pfQGZ
IYhZ6+vuAFbphGaSrTzXTfz9zUchiROLlEXitPYT2+NnLvJ/Q5es3P3mYW55X0RKeCF563u59h+x
RRMyyzY7fcYEzSLjyazdOBAgyugwMLG1ucxTN+0RPrHCXmVD9sz7/+D865rOC2P6BbRpafr3nu5r
M8cqO/5RvXroTeenKYZXd+kfmUJEgZlpcPIdgrM8iFJtxHFAGJt6hzmqRmqwFEiyiTxw/bFcW478
OlNnJ7LOgNL+GdHsBm2FTmybZlUD9nxOakVI7M5pUhL4w9ViLQeHJ6iK60PJwh1J7c0a01/gZhWd
51Ydah1ZG/b3pPupnP6VnCm60VV924q9EbFzsqZDV/aOpZigH1f/zNxFm652o5siqdNFQy4DvtNm
i5/RFgR2kfHtmD8MNN1dsnrXCklaWBmgEZBep62OptdLrpS9Gn6WJtdNrZFaaZUXiVstr9ryMCy2
vkM2Z1NdzMFYyYMxqxjaWNMSwdI+mHxhCGs8/rm46jiUxjg6SXdMMF577cAKf1ia7Cep2w06NZys
SuP3JpVTSLo4lLccwrYMtGV+MdbEO9PZCFRP9rhrp8ZOOdVT0nR31kgQBJhqfow0nEu0ri7dcvze
9rXMOQq1jMuDdNEJrrLyC0y9e+TfQP9Uw8RKMcRQhDuhnDq0g9bs5uZ2WHXjXJXTfq60OGxzirKm
P9aVQd1KTzitUt49Ve3cZL1OSxagKGmrnd4MV7FLcHusE7uA4sjwtH7nFRp25emtUN2um3pKgCG+
0wyK/rmqv2MGem1GGKUXa2moLeanHNpboQ/H0iuW3WBQ7xZDLukHWZiFCogs0Xw3xNa/Rpxji1WT
nECHcdivh8ahFjY298n7ISPlk+aXaN0XJigHRQwcnpazxaE0iSkjVGzeYli5TWb9Np1H1B7GqYmL
cm/QHpClvFOmt0l5KEebliDFBa1r05mvvUqfUFhSjsKhsocJo0Ylb6rVeoys7EGwpuxdZzzk3Xrw
GuMqYifHLBqMNQMyoil3WUY3ksTOLO18s1VWiIySv7kxxU6DLqYv6Zrj5U7r5LBMxt4ZBqoSmo0e
mQV+oxUXobrvKJu+855ZRbb6RvtQtOPIQ4PlL6rfzER+p8r+GacaXr8ZWnrRHIDfMy9bACu0nNpl
8o+WLAP7puponmm3Vr0+JbbzkjnqqJvWqU0oVbXBvIDfwe4h0OiMbIh2747+5dcQ2q7VGzYM0BCT
J/Z2yw6rz/+6Cmxg/k9Yghy2/ERT9146dOKKoX5dIy/sllUcksF49shhbVvvPRk3RXyaXLQZIQVC
O1IgSnWxS3JPa5MGd+k+61Dcxqi+BXg0obyaHtuJXswQY4atHXmNcYxAu6h5KDEy+N66XKrRC9PV
JkWJT2FicrHgpDBmdfe22z1YdvnZ9WSVaboDax9Bmj49eYL2suVhK7Ddx3kwKNjskCWXCTSMBGS4
4jknoBO7CXgx2+o+K30MNVSqLamhKjVvpeGQGQo3MKPnPjbRcdvymAu8rlVu+yKp8KZj9Yla+761
+hu7U27ArJFjN6F1vtZad8Uo+12Fpmd2UT6q4WyOTINjximd9gXJgahHeqv+3EGQRJdqOry1M/Py
ojA4lzonWvCsjanRsK+th9EYX0qdFhhUpM2RftAwdveepCihUJxxq2xjQHhSKdgJPV5oDlD9Rv1H
6xr7sROX0XHgoTQkQ+as2QAtnJqG5jhcz40Yro06Ha9pQKyM9WbtiHxk9nutUaeyF81DJrT8gWP1
9ue/F+oe/yOcIrZNGcGCjJLYCDpb7w//+898oqamHbGG7e3fS8gBmEPY4v2/L5LNccY67qqdvfbN
A32Y9gG52GOjA+/4e8ki3vWm9fTj/3zC9lkFAaZ7ftok/O8L0UjHpT+b2unv8xBbq3vVEl+/fdW/
D3hLjgmGSsbW/GR/r/WyHwIUdjYYl/97rUjdwADqc/v3GbC7FtQuGQ1tO59vhZr+9wNnu3tXVPPV
//e6oDYApTMz0Pq/zzdaCcVCXJiTmjf/vVwQrXYTozD6+6J/rxf1QvRUYt9xFtk3ZhvdZWR6PrUR
wqm6mYer/8fYeTW3raR5/6tMnevFLHLY2jMXzKREKku2b1CyLCM3cvz07w9NH9H2nHdqq1Rd6ASK
BNDo7ucfZNb28mT2gJvW0RC3j14VpFd6yV6iCPqWN0fj3uGBsEyh3zRL4QzHXmXwlV3HyquXAWC9
vczGqRdvITaYq/OJA7+/xquQTbP5Y6sU1blEOzeVH+V6xQtRF/MoP6mPsGycfDdgQ4LmfVtmO5bT
ylJmI5inx97Tn7JS4f9Q1Ruj1OoHeR6NnmxlVOW1PJElAPWVwvM3sraJreUIphdWTZrfycRKy2qT
VDxaSGWF4bK1c7Qu+qxeymoQzfkdHxjtKjyYGcXnNlk0haCuCGpdzpPU48B6QGzZpNA3TWNEN2yx
h5u8H9JbQvAzcqAo7pCoc1Z5EHX3CZKaqxpVhYexKu2lD/vmkblXtQx6O31u2H3jubP6l3BCz85J
LeeTGCyxSJU2/2JWxTumstAlK/HidnH2NhQC2mBsfBMTQPbUzb83AzOKjJgKEY582akFA8ek3voD
M5pFdc1uFZDcDBUa046BH2BNzHSno/WUb0NiIe8EIq6MZiq/pZVz54Dw/xr18WdXhNWrypqA2Vvt
fdaJ3S6SOB03URFgjeJp5R1m8uhqpg5D0Gy4LMuCpIBSOSlMfrqyvJMVWqA5DBJ+sZZZWVFFbA7F
Qaow3eFU53ZFMKxtIGYrmW3mE+SO7q67wUVR7+Mz8HrOgU8TR7P6Mg+XU+WoG8XQUCGe28jze8QE
t0Npded/VVaI2m+3oiamJZvI8w+KCs6/C4n35yV4Nhjpu6lLsIskBHqDW1C2a0srxhK0CI88Zsq6
UYb4ARGDaFlpVvMlS5WTbhV9QIz4bnL98HuZWa8AvL2X3tZdLJAbaLO9k7Kr4pVXisiNK0fv3Q2L
147nP9OJixvdp97vPlk5Ui6htYY9wAWakulOOIX9ebD1fBkE/XTvaVG+8ewMuZ2s7g6g+90trs3+
Dbam9cooE/UZRGGMYFJ4W6rJvZh0/WQUGUILht0TmiAW2CZheeLGIVAU5MkpYem0NdBaOCaJmW7b
EpWUVBDgypJ+PCaW0WwNAapAmAT/W1PLjlo76luUbYKj5un2lgfFuU4SiAA5Ay5P2UEAOtkWUPt3
hhWHd8xGmNJpjv0WpAd0JexvDevwRd0E471sGlmTwq7MX02Hrv6tqQHN+V7F43vbNRajb5s8gJ6K
r/E+2/Y+2qaoLbOdIcvY8Nx2ZdGH6x670FVRqUT9/P4u02uclWN/WuvR1N/JBHtZZ2kgJ7GRWW1u
p3UwcQOjsLYFQxvG3TF72aj6BHs9KodzvzBmU9nV/epAEPzbhJsfQlXs9IP1v20KD9kbeEqsBt1d
josKGMseMjC8hDsDVeEVoJ1hLcv63PXvmN2D0Udxk5gQ7WSZ0xurfkSeSeb60M9OSJTtZE6eCH6a
t4txzwPOzDlkYpmWj3Ezz9ClDDxnRSjX1vftRzviHysdabsbWVR4rkDSrdrlFRbqQ5o2K1XvQVew
gdJslNjk2mEHGa5hI8LHVKaEvSy9vnF4LQAEmAvZm0yW53xdVgjwsY97bimzCOez1TQnl1PIitwK
mhubkDqa0y4yMH19o/mjupMb90JJ+Se4Mf8/hYFlqztFY4tfdpQNZSIr4KESDp47T1MBfDzx7H0w
L0DLsDJOHfs/N0FWAmtBNfALu4Y1QR4rv9ULhCqsCT5O3hJwNBzxLvTcu4sCiDdeyX66LM8c7wG5
D/XBm6e7ZQktRglb2ov8Ki9QhbJG3Kb9UZRrWd6GrIj6tnghiuMgTjRgrxoTuswsLGe1sFeuaoe7
aSEPmxHnUjF0SJlbypUsquKEWpk/H8rSS33nQVxLM+X7b+Uy+1uZpbvaPiuTde+yh4rv1XgV6uOP
RFXru6jlu04mePEsdKxPWgz5QC2S4gtBu2+WWdiviiOeG01r9qZtmFtXi8O1lxmofqAB/2zmGuEz
GB5CdxlPAw1dpiqNXnC8xNSYARNUhrKujfHKRWXLH2NjBSqc8U8Mp7Ess/exQNSzrfVPgVWrIEhz
lxV7rxz6l52udciKqoTuF2pvBDs/EyytG6hdrp69Fp72GX9y5R7B7PxK6MgMRs4EIGFoN2VWpC+d
ShBtVFJto0Dh+mL7S06QrduXrgqKg1ZW6UaFILbP2yB7dsdxz2akeNV6I4f15PtXWdjF974ZfJcf
N+kuV7Ac8hsnz7qTHxBlGOYO8/8BgpKYVgw2UNiBuUVO8muMJOlRJoYY2mNptsBrLReJA4VVeglA
8mjokTksZBu4nPMhMG04cObVj+zHKWTzrChesizNd5dTpwawYFPpmnVbQg0YhmmPbot3kjmRQEBz
OmTvZTauQLEAT933bn1yCAg2+5odENBharTMS6V6GTviqrEwy8/ORNw6GtL6NU+zF2Ae/RsWzceW
+eh73dlQskSAg30+LXIXmsBCYSE/b0d7AfyWbAAh4wbmTLfP4Ik38JRncbncKVGY07ViEWEtvZXZ
S0WSKhk+yOAsO7a7b6JnpcNG3ECQ+tq1w9Lb1AUQ336w631otAeZk4lsYs3tZLac2UVmH7Bf1jh3
0aAqe+HC68pgqbNK7xBR0CFfraK5WrapFF9dpil7opVl0YbX6htLeuVw7qJr6bLSA+vm3JjrdNJw
lrAqy7mDMMRJPj7j3L/3s4o7i8+ogRRcDUXTb5YNOOz7IMnEvT8vOSK1AqvzUebWbbNK2AIDuoMk
HMwV/bZSXfe61OPqGi7LC2ti61GFVoXemH1b1A6SsjF4cocb8VpWWqjar8CBFDu1ACfYdEaxFQ54
17QxgqfIz5110SGOoMcDPCronZjndFDdhsx+nFJQNl4eKO8b4mv+u+iYkhpVYz1mnGsNQDa5Hiwj
XBVxCoEIpMADu5nrgXPdGpZhPUyVz8apo7PChGTH2hxRd8Ns4oWsdQwinWPj+NeE5xEYjaL0VNR2
dXJArBFCr6KvpZMdKhFbz5VROHAqAuRApix6KRQ2EOYGzq89iaXWbKq74VfwIueeNiPWshhr/ZbY
EjvuTpk+9ikMJQQ8o7vY99GN0pqcEEnqbPvR1q9i3hHAYbKWiHacXzO+NdsxU52Tye+zdpLEuMtT
7O8iVXEeh1myCD3eRVma7rZu/WlcZLMHQ+uM2pFQZ8rGJapbc5EAwX8s5uTcrqnMHG8L5UcPWdOM
Iw7JveljQQi5nRj3GkRie28bbfhQ2GhWRAi9rWVWJjQwHbu9Z2Y/s4AQHro0kGU00Ey2A9kB6fe+
15o403bBlS3S6tiHfbZOsrR51qP4TV5qzfgeWX34LeZeZTN9xOhi7uMiVXRlzn1Shz2FKjbr58mY
wwe9/26Kcx/hpdpCd7MffUobXEqSiisoVd6V1ozeFSFP4lu9TkCijEWwSXg3VLhhUyVk1e+HTIKN
ldJGm3QosxaTAhMeH666i5pvj8ozPupjgAjDwlJdUjEXXJImjTAABvX6OEGkXbcDjut1NBjXudCT
dWTFygsk+Zueu/CbFXW3Zt0bL/AWBGHx+t+a+ll7I6euZjjcFl70o+lvZzUnFY/1vEzYRnzVK2E8
qX5VPAbdT5moe9U6Wz/XaN5PNb/3Kbyi39aVDwhlKjucxWt14B0L45+AqGqu5WGiIQgQzUnhxShM
ujcqul1XVTKv1+ShQINWwVP111KZRxm+OkwGW9beqByEFVxBGTG3KaHiA1F55SDLIb6zeSoLtWxw
0UWeWxP088RCtmptrbV2skEtS+WhTErXIlbmtPGiQDnjR3tZM2rBl9arwquRcf424NHYpQMbc1pW
iltfaOJWHjELfW4Iph4u5YMfaDvXIHAvu/7aFrTpj7YN2r0LNA5aZIfd4CgTC6FP7qPMXDtlhnZJ
08L9loeXNvVIuOP3NrLaVi3EWjqMZSJghsGjgvj7lRCNyv70fKgrIL7kkUzqgHcX8KRwcSnrdHcs
j5d8Yk/JJs7QMZOdoTii1PTbediuJEhT1zbDlUuM7KdzMHFylmIcVPA1BVwt5Po6L7pFyEDcBmoo
bst0dOCI+8bKG/Xs54pd0yHgdyktDMNZEWk1VrKjTJBWFrf1rppbyoK6Bx9mM+XYwtPIcJp5mQg3
HjFDKBcyC5Up39YGSksyq5tQRhW4mtcyG9nRihek/lh4un6bZOajLO4jtFsbEw+5eBTjS60R6mUJ
4exlrWKpNzhpTncYZZsPtZjOp/ZSs73q47ZAT4lORDzGNbpCrEfnf0tLURPMLcU49fgqveg+ziT/
/t+a83/LNCzcEEkaXi7/rTxlwn+b1Qg0l7D0t1IJPeN1sWnyAFz0LJZ+Vkef9dQv2bIOYaJ5QGhk
rayYhpSRXeZTVXxOtVTsZG7MyiuGSig+qbb2Yua60AKj6BZtt2FVs5+9HmpnBMoUZksfoYJTzlQI
6yTfIvxQIZ8lW587OkYIdrp0Z1+P6NZS6ugWvFnA0qK/S/C/uEZA/qpVBvdF1fn40RtgHXnebdkl
T/VcLDx4NlVCOL1pE/dlaIx4yUZ8dC1rGzvGE2NMngMN9HRjYrEz9Ir7UkEa24gqHjayl673bEe2
cXzylNR7nuJr+ZGu0qnXKL0SAZw/yo9jArmVULYyOybj5wnfWTSs6uKxDvy1/EivITamTThft12q
P5uwxpLIPTapQcRDVSEXY2R1xCnbOfalRewl1mwfXKj5MI6pidzQR/WggGG4dJmmaWQQRWLf4tVq
WLBOwu4hCNvuAaMltg5TwKF+QBbJGwxk+vH10kJr/ac+NtKjbI/rSb01OoiWMlvNJ5yjuPO5ZJ++
yqwlmiLe1jOsbdOO1c0g4NszAQBqXyk8rSoima1hB9/Cuzbs8m94OGXgBIPZa8CEbTs1LkT/Pn6y
7PqrZyjiW+LrwF/s8pOhW+W6QZnwmt1I+1hMWokHkud8iZVyJZuWLnE+vVfd+ynFG25UI94kVtXf
T4XXLeTn2ZAU084uX/0CqKJSDkzGlMS6qiFVrvPIdl8ADhxl0ybWP3euCgdRtzX+KXZ05HfI/b5c
Oqyj/voOCWuo83fIM+ZU8jtUsIaeIlF+Bb7bbfwyMTepmkw7wAHZSkfY40lmuyoRKz1U9SezqX/U
Tl5g/JRVE73cETTKNrCdiZMYSvys4pO+Uke1OgGG7/elltQ7ZJPREVWidOWgm/dpHLsXINDmd7e+
qlNlem9KhglEyGMI5fSePL861exn5i2CC70hXvusDLfoZWXI36V9cc3OHJZR89Fv2RaRZ2yGzWbJ
OoDWZdmPsCOwgfabzD6lmrH2ByW6JmzkLlP2XdeyvHR1sEAQncW1YeXrvOmxjAhaehhehPGLN7jn
E/R7wzFx1dJmez3HUa9NEyzonCvjABRPXo3nyq4KtXVVdSgSzBWyiaz1Oj2/IoCAin5MgAolsE1a
BdbRZH/zaM+JzIZpb19NmEvKnCyXLbSM+BFBHwdlahFDfZ/79jkeR6GVbUJcb5ZSgB2m61OB0P9D
FACYrDVwFlII3ZnqJ9tzkwfC6eG5vEidZavp9RfUNmCbd99QG+cdBvzlLihMfxcgHbR1w1Q8JD1B
jkZRu29Gry4RgG5fVVSbVsg4aiekU3FAa9NoM5RK/Vyp2lNQJT2SOhhljcJ7sWI8VGLNSa7bouzx
ADFGVPvH4JY1BmRsEdxBK++vDb2x76w5MXVwi1Z+N8aRPSuKtUcgmFfw/8BaVmZS7fWJacWlfVvX
0UZtWLLJMtmtC0Hhj1GbbWVWVqhR9Y5svXW4NHNAUjl1nt1A3rTv0tKvb9xOWV4aoCzD1Cwe3y6n
qQ2n3DYTpD7ZSVa0bTSskjT0oVxwIlmmNWLA7DrK9jLb5b69EVEBGkLFG8cLrBeXJd1V7wECkNl6
HMM1SjXqTmadJH9qCHfdQqbyH2Cob+qmtV6KMYDA5t1rQ2weCV0gwR+o34Fhqdu4KljSyDKZRJGo
r+FcQVumrTrlxsafqmLfdOIzWGCo556vrzTVje/7UVi3pv61ZW8B4gx2FXtkzKC8zpV5lSf3qhmp
K5Xo0FqWnSv84rMx6tqVzCGlaN164qtsLksiS1P3TFp/Pk+c5iqoiEZZV07XQSRt6s8BHKrzOVhc
ANcup8+QX9xl5RGZjgn9a/MAFKH3+nDJ+f45J8eqAZWLS133S+6jnxzkPlrKfsSc+ge9J1Y9D4Af
Lc+fN9fNgjt/088bAtCPQb8P+jE5wmxMjlbi37fZ2O2QY0mOl3J5dC4rBwJmPcgGml+KRcVIv5D5
eure0gBgPv4MRz+z8qM8kkldjmiq6GmLgdhfFb6mRsNPedOJdrkaZIe4x4fyfJrLGbpaGddaPGv3
zeeXiTwXk4Ju8cc//vtf//s2/E/wnt/m6Rjk4h+wFW9z9LTqP/+wtT/+UZyL99/+/MMB3ejZnunq
hqpCIrU0m/q31/tIBLTW/kuoTejHQ+G9qbFu2V8Gf4CvMC+9ulVVNuqTBa77aYSAxrFcrLEv5g03
up3AFAd68dmfp8zhPI3O5gk1NLNHj62/QyLn2kLvOl4wwGtlE5m4WekuRQXet1woUe8xUcEkIN0E
cWKeqskyzkk2aSeTofVAbJjfGrUk8wQqv9gqWtAuLu1kBTE3DDTzCMnkImJT1BK7Urj90RLZcJRH
xsfR3ALlFME0DtxpyNLk6Ovavona/K6IgNL65vhTzhPq3gq9cfOff3nL+/2Xd0zDtk3XswzX0Q3X
/fWXj6wRHF8QOd8qbFyPtp7lp75V0xPuFvMx7O2a+MZcUq6tEWcyYBsD0iFz8qM4rjxkA8vaPyoE
N1eZqVoI3gz1nRc5FRIKlA2+bQEnVbsQVt9f+aKt3sq0anGfCZ9L4Po3EdHwZ1V/TpOmfTIgTd0n
YLllqds28VHzoRjKbKoRVBkMBfH8uY8F92AdpHUFeb+1nsFapMvJEemVrBV58tP5h+Kn8yuGuu/b
CqKlr+F66vsNYh11d2T3+T//0J7xbz+0ranc547palC+TPPXH7p1hcuENRDv7Ij06MXw+8lfOMg8
flQLKQuIfajlyd/4Ut3nyKLWQhzO7cK6hSmMjughNKfqmm0d+LAJN1xmjy2mmXNh5874YXno++Z8
6Og/WhWW/d6VzLvKoPD2aFYZ685tptemWYw1++ETBjEbNdPbfZuZ7qPla7eyPmOVw465XsDk9O1T
hbzxsu7c6dWvk8eBPeZHxoDfTpgCP7hXPQOg4XJI0S2drOG2c5zwuu2Lo8whEjje/ijvbvF5RoGv
K4S/6AyUH4G5GCvfvDSha2OKc1ddMavVxPxkl8egPEKkQ5Cwj4Z71S8fx0HTMHjr2Etym/m7BMon
x1mPraV+VlH/3wEWss9Ze4xOAg7rg+FiEhTlVoZhKr3/7qxz98pAC0HeGv/9y/BXy+HwLS/GKgrC
5rfsvx7zjL//nft8tPm1x7+O0VuV14AE/mOr7Xt+es3e698b/XJmPv3Hf7d6bV5/yaxFEzXjXfte
jffvdZs2fw3jc8v/a+U/3uVZHsfi/c8/XtHPYpsVc9borfnjR9U87BPl1xhuPl4U8yf8qJ6/wp9/
PECgCf+xek3y5vVvOr6/1s2ffyie/U+WVhoEPlZllmnPQ1j/Lqs01fwnTBTXMFHg4Ca3eK8IVNDC
P/8wrX+iLg4V0XN1jReQwfNYz59Hlf5PlN9127ENT7NVjV5//Qg/3mXnq/f37zbNcNRfHn1L9TiH
rkL2sImyq5bm/Proe2otGt8vlasYd+hVEYKuEK4LP02HpD3UCdsAIUzdusZWxB+XCIwcgAZ8mjIF
p0YfYbeSOFA8L9Y7G/+4DsssbYdsLitnmHNBfxu0KwQSJh4WlDArAH5sbi5GGKwA3NJ0k4cBCiqx
ux08aKKtx/o6z+5ru8Xxtt4GiHIsqlacwkFsMdwA2I6wo5pP1t6oNCRxWlYQmvdZrZwHz8uf4mk6
Ea9/cws0ltjZ2TCPYc95PLgwELxEECfQ8D8OnSObj8ZS1ZP7vImgYU7BctoJJBRRiqnvE8uZgE9G
RDZaWAeNlS+rOEV0fLCutQ5YfxSt3KwXi04R3zEPYhtvuAJSIYpuPdXtbTukMBnTGuCxWyGF9Z1d
cuhsKX5djWk+tb3Jayt5Vhze2oglhwvLZ4+xr7HhDPJF0oLv8QL9bdKIdbGUY7mk35dpcnBt4iM9
XAID17tFDBDRrZQvjdWBGRWvsJu7huDQGO+1GOtY3YC2kuCkqQwA7gl3rtR+hc1exNoIYCkRc+Qe
7aPiOExrh2c17o5dXqLYjt6/hSxtmvArALsD1Sm62yJV8iVBGwHTINwl6MTHxT0rgx0ECHBqbXI9
xeiiok+DVIwevWJR0y2UMULKyE2+5eltQqgLW54HYjAbm3NsEpZRizaKqlWvqyvdKACcdICN0AI4
IYyRLSNr+FplyTX7oeCUU1Zm3gTk7r6w39TBBiqYIibHjzAW+XA/DmIHzjdZe1/dJLpSQGzMlMRH
a5huseeDzR/laLRBpVMRxHCH0tlrJjKlShJDlmZ7M0zDp9bogeZVzREdNuxVnO4Ri7J6HaYIIk5W
sukc5BGsut7A60VHZfZaHmPtJUtB2tpGjdKdm1zbSOVttGpZmMNdHYqUHffwZHTEJ9GStlmTiE+Z
W3xKwgT7TfXZdJIX4uKIjXcg5wBePmN79DZ2Rza6j3oGVyYh2FaaE75ZtgNDaNgUTY7OgH0/ZWzr
hCaqRkWPm6C6IvDXwor1b22rPumCOFgQrbTIup8c+K24rFgTiFgQpu1ahWVg5EiqDb22NBojOV6S
2gaIlwu+YjYjh+sEGiQue+MnVFNqREnXvtu8twmB58QFsz2lKBKPZfZUFFwivbOJ1weYQYLFN9gc
asKuRhUgFBglC3RcjDs0K81doCoIjajGt7Kr4pUY0b+pwj1sAbGpVKEejAjt7N7xkRGfjy5lCrbo
UGbSWcBXJnD0MfiZs/V8NA/G68F0P/2ojAHwlQDuUU5FJfKvY3zorVXWVmhDybqfTpfNfLJCbVaF
bra4LTfajhvznEsqfiZUepGpNnSYETrTR65O5iAsYjXe0qwRdsZ8481R4QUgu4gvXh2gmjqmIRyo
cOlEvrcLY4wcCIzaDfGWHFT7NPw4gjlxO46JtrkUyRZxpZ+iIXI2l/bR3Ek2G3mXrCbAhkgqYFSi
uyhxF8a0zSaHcGek44sky9S5QjaRiYCbsQ9UQqt0uvSUraDd0yvKR8Hgph1k2flMyAxSIwu6KL5H
HxTF2Yq72+ryh7q1/E0iIvOxz5SrcdwWPVqbYOydVK8Zblzjc59jL9hqC6+M3G1JNPVWq30o6s0A
PqHrgI6hcdTjSovHTHVs9VDf2Zo42RNeTW1TBouqEBGx26XowCmHwfRKePM+SlaePiUwahUkQjIE
focyPk1Y8V4PY/eYRUq+Fh2zMd+ZlBW8a/dQOez+6UGOeqKCpOksu1cUrJHiAq5khN1KyEb39GnQ
CDjBUfHxP/lUGcaitZDTMGAoTgow/AHZ1hOStvtEh7JVTPUrW/qgc4RR77Ix/2oOBu4yVhnuQmal
TxEsvAxT0V0TKfa6UFzcSNzgczm27yJs63tb9cEPEY4xgL04StM+TqKNDghf3bbs/EE2afIXe0jW
2RjeZ3HobxQC3usixF+7dtRPXROiChOULkE3XrgEQVbhtxaD85Me3lXcXZs+84BXjGWNMOoYr0bR
ok9EIH4FEpbHuEBsMsiCvTmwZWnreGTMD1Y8S2YjYVMiHjDnXRhgRufth56w7g4BPnGQyRT5N13n
9BtmEyB5ItUBPNvU8K1cgCqLorMgTdSzxLzjdNo+jQ/24EE3T2YV+glDhZU1IEFQzSLiMvEL7s3Y
m2/GSx5sj74t2hFiXa5PS50170EmDQNwV4ABi6uDPUtsDwhb2Yoi9oWJ1jaslPJQfRzJsksW/Naz
IgZlrTLRPxgC369RSnuPSJ1EzBWQBIK0jJOIvpS1cC/BDOnGsMwakHdLGyY/9Ldon7ZpeZAJErB4
w8tDlOmLg2tYL7bduWu29MCEMyvQkQPea2XQHBDFaIjBGlyYjyyoK0I2AVZgmdS+H2ad+/NhqKEf
L/MwvDskboo3E2sIfKqRDo35Pbkj+RlSH8ldFEadcddP7rIJHWS0RxS7PXYrl/K6wllncAT3zdhZ
ZPa2tL2NvMphPMHx0vGAmA0GLle5nV0A6jmRR7ICD6R3C3Y+GK4BcH6Pgr1M5I1wycojPDfGZVNg
+ievuzLrwMskmm8DWVZkqFsv/ApPBLRYn+S1R/MVnSl5qDFvQL5aqT/5KFAjW6AWezX6ChenwVvB
N1cJ2kJwEOafdf7JZNLATlq3woec8FEmf+8grrUtpIidLw0aPhJFujR8ZGWtLJvsz2UOvs5tepTx
5G8qbzd5hJevvUh81wUvyP12SS734OVGRBBpr/JgbTsFey4omu4NnOIJUg7DnUzSWYHekuryMk+Y
E9pzVL73UHZxXpmv3fkZRfbwxyFbXQxtaFxdLpwDYJyg78eTermGRusxg3fanbw2nXxmz0/u+Rjx
mjcnxrhBXpjLJZJX7LcyR3jobaazhsn8CMunF2/L/GDLayfzsobgtI8lgfqM9tdfD29V8wvIfB07
0Jaizsn2TPsWkUhxEJSPjHyUQgOHAnl0KQMdvnVq3dwOAWiE2jeYR6M65NTDttZ63HOxcjjIunOD
uSwPGrRvUQlaeSrjoaqE9cH5OPqtTKnKABxJby5Q/Zjmd2MTbZCgCRZDOFVXXgT1WA4cHSsdeSTY
PVnj8fJFXkJtHlAuVzQDoJOCnucyo7tj72qMZuQjKB9JjBZDdR1grMF0LYHKn3TBrtJchtPzOHvy
+hJF4/lyGrZjYDBEMEU+knYNmFWr0xA6Lk+onc22ILJhYWh3IgZEJi+0KOH/LeTTKhPf5Z2/qEp2
bWDUswKR7gyWSW95pX/Ko2iCXBceqIsR2hgjjrzCc1LMV12VhVnXKOiTxRv1Y3i2ZosQmZVHMpHj
tizzkYv0RQk2Yh4+5XCZ+hNmCT8dcv7PwsPhB0gfsiDzSyabhxp7xJYSDNv8FQZjmL+YrNMDHHZk
i0FjfrSTh7KKediPvjIb6KozLnVb+doVRRh+9Zsk2wbzV8L/BsuI+eiS/F2ZUAh5oKL40TCbf5q/
O8XAWmWdTeF3eZpU9oPTeGVZRrQNLt3+ru9vZbjs2KsJqyLk2f/6YDV1Xp0eyxDZNsdC3K7zYqVV
zTdAqLyOBNqZBzPgBSSTrubnvpRBouZh01Vlo1a6sx369ApJVkguEFIYXuZuAXAsHD3n08jOf3ca
WfFTH9Ts11ZsXAMzAYhQGS9aOFMy5s8+n+7ctkNjiSvOr6EZXbKV9TKx5w8+13aw/tWMGwXFBoaJ
uuf1X2iqOvF2K/t9bRfjuiMAVO06LWkOtuLUhyh0mRYIsZ3mZ1Sbk0G+3AsjZtRpci05TA/5PDdQ
YkbtUs4SQpt/JvCzT3B7rbU/PxGAT/2NW/TX5ex24hd6tkAN3RfXowK4mkFGHKTliExk1pUjr8zH
HtpTA7G0VTS/bc+JHLblYQGiki8/NvhqqM2mN9pvmVlUa/5vnps5cebxQmZB5+I3Egu8sQmMjSzw
MBZg5OnUAFIRs1X5XWSR/EIyAQRsb7ss3TaeNRS7ep4MhPMsIZpfjZCqwrO7TjDPLRReDCz15neg
GqcJZgtiXIYuXkVQAZilSM8deYR7YHiAuTDNA6iVqp8thBmADlsMxHMij8DhrcyobnfNPPQOc1N5
VNmI8mv+tGvngTuah/ak17kFtXnElvkeub8dirTQPi01xwGWm8aZp1OZbpmMkv6nRhoJKfNkEU0q
FjnyCLn8A45ZfWZM2jqevyc4muogj0q+2Cae2mNcQipY60d/fs/KLy4Tuw3blfChjBbzpCITKt9b
nScUOWt5dVmG0BPd1s9Wcc0yDkPTDcqR9pZ4aqCurflpBL1/W1popsgbBzkRAQtQMJ7KQ7/ReSGb
/nXpBcCrLextVPazxqU8lC422LqMW9HGO2Oec0urJ3mEAxLvhUshsQtl1VYYwUj3mkuSubGzxUNm
cymy5juoCdAmb5CoY5PCwv1NgVMyf0Q3Tynk0SVhI5wOWv3CVrULZJdfKZXvLnmIEQIOTibUHKPq
rF1jshi78rug3YVImljzHFwmpbzVLDQLUSfdqYnCBZYVyLqwOGhAjcyXRt5tLo7VKWRW8uAIOQwb
jLeUwnjVOx1sZjAyGZhncDLB5JhgfiaC72z24SvONien1j0i8mW0LwuBLnPQDwdVNRMW+x/5LCj7
HbTZlU+U/xDHTX+AeYQWOEawEfpGcymIYv45S7wJUf5w5Ap8bLlk9t/KYqRBvL5eZv11p8+qAV3W
n1p/1jHW18xr2CjqIuzGEJojAhwtG1t5IFARHyLVdzahbiMx6uVi6wisQgr4QJsRA+d1pboTKMb7
URXOzsRzMy3KhwJv+6t4yB9BDPq7OkJutDHsz7o2htd9GWJzAXmvbVHwTINd4QN3Kob42I6qcTUg
CAcdgwciIJCBzvo6gvOWusatx27usxuZyT4h1AFyzLmPh3LehWmMRac6hz5hoxI9Nn9X+dNd4o/R
rqwdpL174E0GqKke0KqS9xagZHVYTbYCipnlxwh5cTdLFqNGZWBLMtTG3qzTE/oIylqByr81R+5o
mzjovmnbHXh/5GVLzBsCZ7qOo1ZhK3h86ZFKhWGMPreA2oQD7pBvdEslMqn3mOlhXVzFBtKU81Gb
lO+1gcSAVdZwtEGgMcnNjGWiDOivs8+J64+GMiDG6UthlThJB46FtKaPyE5qRqc0zdj4ZDW+wWp0
wm0dYQYTjkQaBggiVqepc24YzvpHFCRcxDTSDEEXWOamUPttkPbZTYKzUKjjSjCOQb2yYlTXqv/H
3nlsua1ka/qJcBe8GTa9J5PpNcGSlCp47/H090NQJUpZ55zqnvckFmJHAGQmSSBi799Y/Qqqf3NQ
7VSet3mDZ6SuhnNEfLKFZNtHLS3TlVWgr4Ui9Bbl7phU4YORS0+xA4jcRmpYqUmkomz43QhwJ3FU
rMEGrKti8FlClw4NDrxJemeJuPgHlgxpNiC0PHb5AkWNJ1HudSnibnRjeO7h+C6BUdezvrGNXe6P
9jJsmi+ZjnNAk04MBTLrQyh/MyuSuGn7kXvo6eSjTIYfrVcUtOZoZh3TSsdUENLzqtRkMsFxeC1M
pVxrBeZ7boVIWmr08kOl87Ds8C8f5VRdJENVrGyeFPMImbG29mDyIynTkgSf9wWCkYakLnVJRZLL
QBImkwdtFSXZiA0T5W2KYw0Ck0m3zUfERZIepmMXfLR4N1BW1KIpIS2FP2QFQknDsg/BqxSgI6rn
FTqRRw2sF6kmXjg3kN+NB8U/9VKOKFFgGSSjMxsHaYoZgV38qCcRp0hD0SJig4nGT7ZoIqDisDd4
mtcyKld9sg60ut54qbJ2DcdZaFmsLlxA8xoaT4t+Uu9IcXyEvbFHRz06FHa9QTkB5eao+Jb3FEsy
Rav/f/Xu/6p6R22NOtffF+/+T/y1iv4o293O+Fm1U1TnfxwIweDIyPr9XrVTLOpvuqzIjsoTRAUY
8qtoZyn/o1HNk3WK6DBTpsrcv4t2BkNU2hjVQNchcKH/vxTtPtfspvej4NxOGVhBvVK2tU+IFBuw
F9wSWf+BiN2/yn5As3o0glPbxDE5dGX8GoTs4fDG/ChS5HxM1mgPZVhRFiLpBgwxm/d+1z94PsCE
BlWipWMY2SNgv+qhCSZN9Rj6xdR4yEjPmzgx1r4HjQOVO/3YGPbFshRk++vWAc4YyTwYxWQJf+NG
h8gyopY4t3PgeAA+veOYz7DfBgb0q7Em1I6NLBneE4HkzKuuSBb3YXEk5ogj8onSwcVEYzpfhFMs
00sraVYYMHag9wrlDU7JySjK5ge6XvtBaZr3oezTRdsboCa9KN5F6OqsPaMOHnW5HWeFpZJfHVOk
guSsPCIXWBz12s03buY+30MiLpp7rEDrk2Wtw+qTk6TArA5d8yBpGUzAuMj7fTo1VeT1e9HlmxZv
nDL5j7itYl3TZXlc8G9ktmhu/aznvoD+JhcK7G5bxl2zscR843ZWmvbb1EAyyirR3Kc4Xz14HVUX
nqMIDqA1vJfaxsBUJ2qTfTR4yN1+PnSDJNnraL5snblmRctyggOZEwhIHGFWQ4GKgk+IEGm0FAN1
gfIndQ78KEIsY4AHFe+IKHKna1tvh12Q/ZZDe04wKXPc3Fv3OEhZTtNTv53UKQcL8zIFO4C0REnT
Dhv9RYGTbnU5bh7Imm/Qw8EDdZqGHPtDBo/9aoUwzu+nF16rz5E89de51RjWAuXuYGfbxeXWFVAn
05XgEaCitjbxgEHPyj6bZLL5geQt34hCWhS6Y58tJXPOxtTA8t/7DfzIexyurbuzVO9BhESD9rxz
Rg+5XQRJ9/MaPmv3WebBxK3SsDtgBcraTzbaw5i0KIL2fL8+DYgp91gVwJDVMBpb5lZo7SsNG0rM
pl5Frxknvxtx+LnvSzFDYCRQy44nd4gGQMp9JlA8FV2DVrWoYnJd0QCuWLpYAfCsDeqraOS4hvkv
Wackbeprkys10pXBJK4afrRKdRpkP/mq5WCIY7Ccz0g4a4sAMYUzAnTj2uyVZO+GXb63Aq+H2+A0
e0/Ope7Zr1n34t2QSCcfpYSZVAzKpm+H4HJryBAe0ljZ/RaaBiW7MOZG5EEB/DU3mKgoH2rf+z/P
nUaSsHKXYYqtMmwHVvV1wcJFcZ5a/qCraMDOsScyEWK7xwJ3PDihpB2Tpq/hu8XNQbal20luEHpb
C18TvMRV/eA0I6I6oG6nThBii3WL3w79odIPg4Myo1dqP0cwBNMPIXlNioe+2y8HDdGespL9kz14
iUwF9xgimnRk8+qf6imO0Q9x10amMB0iKNBiXgPO6TaeVPKHhmb20Pr1Wqp1+YpC6nC1kE7i+NZ0
ar72qsGaF0Wk3GKjxd0RpvcBBply7b0kRXA2erufVPsw0D9dFGXcaXbmtefCw4FZ8HTsuF6Ostoc
BYPnFoqaakW2GDL8hGgUFCHB/vk19x43hrRaJZLUzjV+07tkxI9z1CH6dCGGMX5vJN/xNJWkePwm
18jZkWWKjpj9MsH4+VT47xOMcJHl7H5+Ww/8BeqT7NAfwBjdxExRUxUMeUDv6Jr6+SGbVaaSwRsw
fpgOqfGa//ihB3NyUA0HojICK9RJkvpZUhUZRImeR8s6gAaUT//FxpYWQ68aZ6/hg4Jtnm3lAT/K
choUMRSK0BUlA7Vj0WqgVB5uE72M7G0aht/i0QCLKMPNGaEbq3xDY8TpHvIhXYmeaLp2G5tN8nTr
5MiA+2Nwqf1OejJqDLFlx2lwb+DkHHjvPGXPQkGIrgy7tzIzZ2aFdnqOYwOvpREH1jyWw1dK+RfP
T8IP8LhvUdQoz5kZaMC9I2uF5eUB7ro5z7tQvgShbq3LWAsoMrbKEaI/uiyunD4ruLbO/KqP1kMc
NIsQRvBOxWEA75lWv0oNjWWDouGu5QLzC6duG5+S0TuInphmkxdkn8tLD5WlA+6Ypm0bJYhmvqoB
5rUrMv2TFYxTB9azYclns/Tab64XIaWnOuNlRLFm3zieC1Knz765p85SmqWSVFTK45zlD6Jvp3/+
0qjqn4hVvjSW5SiGpRuQpTUbhNafaCqqJH2SVdBXOktWFjEUlGuLm9cD6m5RqAISL1qnh6xaXEwb
Q7/BreqlFvbJk5xja2eljTdDhqrfa0XMN+AXGZC1qAM4WlLg97fujRt4Z/eJ2L0rTrvH7ud+GhDd
v42xwlRnbQ8VlKzpMkej7ZjrkbRVDNtdT0iVC64Q9tzXJf1tsJpHNn/6v0rka/JK8743fqKU+IJj
Nd35GGJThtF2HYkMnCmnvs8SAefCKXo7FFGzNqq16geH2/RpooizxwVpQtbv0IVmuClUudrmLrr1
Dvwp+IO4CdlZfR6UzP0RSOlaQbhlm6Bvg7NUJ59itRmXXQgjvGoTunUClEYc9jFqVLkZ7cQ8ERpc
M1saCXISfOUTHg3Gt76InAMZqORphIS0rLIWEk4oR4gc0sh5LRNjVQAVK3rQWilCjsdPMAyw2PBP
MTFPlwppk9jsTUVXNCgWw4ANh7d7CG2g5GhNKi78yxdq2algrSLopTnmclGZs9E1zb1odK3AgiOG
/ZxOj/j7gDgSsSpoELj/q+GmjFQ8dskbfjqvVj22tmalfSWTWR5Mx/uhx71ywivDeLFiB1EbL3hS
0Ax89IdsmYSGdM1l3GxzRwP0U/vKN9PSN65nq6/WiFCQ33rxtvN8+ZGHy3cxQY0wJzSM6hFvlmKr
D7jn5pCvXsvGXut5p3xzXC+EvOJ0ZzOyc4xygQuKgXjt4YXsjWqC56RmzjMXWdyIMv0R3j1Oz6Ry
t12l4qw3sd0Lt76gdCijkgG1XckkxG4scN5iUDStVF6GUpGPonefgeMqp09n/bqGmEHq3b1dow49
lO7URF0W0DxAiFDx3d0OAffYZM9tor8d9pexGxDOaDRSLkYjvSAXNS7YxhkbzbelF1nTUpaqPA3E
qFn2CwRopUc/SqVrh3O2Mc1q8Stb/7fb1p+POkvmQUcdz7HBfzom+9o/71quH/UY/sXpj0h12kum
Yk/VhW71LY+wLItKJJKjkxIkJdZ4XnsIawvT3ybTd3UoHVCYH0HqaXCHXcxgV+LpZkextquwP94F
LZ5AK3Krw2q0qFegONot//ntCxrAnaCh8/Y1pPpgaRiA123+ij/f/hBTChrN3v2QuvBYYA3z0qOf
3ZDQfCPz1GzTzrNB52n6WyizY23bgg0FG+anIku2o4vThWZrwSbINHspum6TfcSo0V80fKMfSD49
3s7OU2ul1/6UbOPahZM9VPJRD9DG7L4E/ViBg8+rPVUzJMTF4a1fW9VeHEVGkScr/H2qfQ01cAm4
ql1kWRa2Zx/uZGVgcRw2iCq7erONbAND6b6N7D0ig9jmTA3QW6C24rALETMbc1WZtYmEqd309NNd
bxnUtf2mK3616tWsRz85Lx/5DX2ICSW/7skOCBbniOCGm5XRquqd6j027LkeONFXnOCiFZIYmOeM
tfo8OrK8whRAW8oT5eXe1Qds70JNekws3TuGCuq14kg0PtWXmQ2MGGGMPwaCEUrPP3/8JmDo3/g5
4uNnz6uBY7Y1NKfF+G/8HEXzBtnpQ/OjrezSPBkBIp+tWR77RD4D1B2u2LLRIDaN9Z7qozFDVwzE
Uk0S3Bxu07yqc7e+By3J7MDmQfgCyEqN5gHMoPsQlajjyk3y0k4CWPoksTUoebQ2PEeZt3FmhXNk
gUgvo463FmeIiaPnvXLDNvbiDBE3Z850VRFIPd0WVxU9cYa4akJxdH6/ij+U6BAbRbAW81D03xVe
tdK0wthR4Yz0+e1w6osj0XRQKnedyfp/Jg4b0DxyqRmbBjzn6p8/BWSD/uNjIPGlK3AmyGdopM/+
/BWqYDSiPDDUjzhHtjWAlntOyvjq2EG8s3IvOoumHZRoEoDEkjJHsF7ExFxxVILQoSIBhOTTQI+Y
6Lb1h7dPcZygo1PePX4KR9Orq154qLPB39+vL6ZhBKMBztak26uL2K2h4LxEMEe6vfp9oMLZY6PW
CT+dX3+IOEorD/4b+5t7/P5ikoK7U6pIezEo4oFeJzvfLmPkp6knjR1Y0bGOHHTmRf/zoZjggtyP
yW0z97fD307zkQrB7/3zxaY+csvSwswlh+pgbx1NObaP4sjCo0Bv+qMRNo9B7z1qXokoUAaC2e5Q
RTT8egCLnPn2QYyYpCEPojuQn1rVXTCpOFK+dCS/e65U5XV0Ku9KBqo/WZk1yb6M8jser6jcYzB9
GD07fcpjdS/ibKbDVVfb+SbxA+VdNa+D2pZvJlmqLUId0kLM+ourKmkx3lLkf/Bbfqf3qebEIvvz
8eGgq4SNjqFOTD+xEfzt/hFmlP67Vk0+SHrwCZtuj45so9rHqCtXNWXAvehlITzLha8CjCfjWs9F
8LeRLtz0blwcRaiGHy8vdNXG+RKvz8V9cj96zm1OlWOHgpIg8DH0JOWO+5YaNetA6esThtkYIWOW
fjYtC1mB1HkQobROq51uRFOZybYf1KnJR7OkRgX3XcTEvKiGwiHjx7IWsQ79hoTn8dYuU2OfKp2x
F0f3RsRM309X3KInCVDmWRThy9vhX5332zACs8NGQskc+Kf++fp/+3L3Vy8qHomDiTL6f74zp66t
Xcz/aD/K/WRblkrYVnEUBNVLGxnS+lMcr4WfM8RcrWQF7GToJHkNeeT7+Z/mdbqX4/aF28SnAayk
XWxcpqui69wsbN4t3PFfQXFFCA0wt8ij+Y2h713EAfakqEJKkXuvisoKlX7iYtBG3AuDDi0wbvPu
Z5B9e3BdSv730P00cU1fXwfuI9ld+WDzXpayVHcvtWq8a1PqO+rNRU2e4avZhnjtGX6xdslcXnov
XpamXXyxBxvT0aFkh9EU1sFH7QsWjmu+OyRqxLbfjCmQSb4cP/ZqF22sIqw3ePktOijlZxWQRm5b
oGSryjvncf2euFnxEiLWemgKZGdFtwn8SXKlVOe3ucjFr8tmDJfRNLkrt5J1SIKsmPtp0120Piy3
g2yOKH1KwSOUQvSwrdj6kPHatfuKjLpCSUIKxqtdjPa2DaEQlZE2PdGb8ZrrAO/NEI1QETPCarwM
gX07QYRI9jer1C+aheeF41VcyfU0bHYy/yhmtH3GH0iKC4GrAhttgLHgJkusqW93vN7oW/TQyAIN
SsFWnjulaMTo/c54H4h4thgqeel7qBMXud9Q7690j4nZ+Pf9vLy7UZDU4xGOSDfP8Rr60kw812/9
aWQA07b2FPd4D90f/8pfrAbEvPvi4NPl7ufyL4CqIfq60vn/ZbGg/UmpZslm4HRtKIZmQTtl7f5p
xQ49WcKn1tK+e5q0N8sMR708iNpNRLEbV5ip7wS+f6kKHdO1sM42t6Bd2PmxH8slZiORjama5l9G
GQQclvDKQpxSRwqmffgrzdk7h+dCT9BOZEWOiosZnkVMNGbsmOsKKQbM7BkwpsaioLsGkOHCYv/n
5ZE2rX7+eMgYbK4QdjJl5BypLE4Pod8eMhjQVKUTRtV3vUQBFrzkIc5dddUU4Y8ecQD5hlK4HXrO
a51L1o5ng/zdk9ynjOfWi+JrMtofhrOvHKs6sqTXUYrN1EUZFf7eahRzplZmexx7zXkyE3WFYLv9
hgBWumktTHd7y3fe0Nv5mruVeYkzL37wHO+dtP7DP/+tUw3089+qTJxGm+WgrJifM6eKE2GSq8rp
dzPEsQhJH/PqQpQaI9+8iJ4s442XkrlADWwoUvgQ2YOn8NGK0aQzQa2jLDtzISyvkKgFJu6O7r4f
ChfbFY5yrTu38kgiaupR8UTtShyKxhiqhTkO8q7zDJeihOnuCqkt91gHyus2q+uzH/QsMshCPNl+
gbkIzm8zZIT8uQ8VhNc1Au/gmTRkUqW9OBKxEazGtrHc9T10nybmTjhdXNunc6VyulYQtCfwjcUz
y058suwgXY1hIb3g6wkqX3eBpk9dXVNeJckxzqInq4uiH+sXp5e1S1OMD6xAw80/f0zKJ+rn9CvE
bNFkQSSzmldhgP75nXQlRe7RZJO+BZKRr5tU+qLFbQoQjMY1+pgCTXjhbTqkdYIENVU53TSDmT6g
eoeLLso85whKsiMV+FrXuB9fEKxvgzbACKj5anSSexbXUqYLQv+glKCXp/trGAGfqc0SU1xPxKWg
xEsvXdSROj5ggtvw8bvOvnENZQ/efkTQ3lSvcZj486Bru68TNQsZMZR48AJKY9P+qnboXHiG44Fa
GetVi//TXo6QU2/L0l7oJvIA9xLRWPBWNSX6vURUmlcHQYKDKBENDnKqsVL85UlBU8vxPOAEazpB
XFey++Y4vUrtI881z5Gk+u0VDKm4II3YzfMiq684OzXHMihPQSTXVxHiRzGAigeLKbpK62TYRMcQ
8hfFYJlI4mNME+XZpdMC56HXcJPgV/VWmtW4anqe96nbmG+F3xzb1gkf+8SPz2WH1h5a5+Zbm/TB
Uh/seJu6mHkgrBgsyNxlex2DIbPupOO9wbnwZ7es+2c3asmxP/pqq+3JY/9sVFfX9nFjOMXM9Sp9
GxvxQsTElKFOtL1f+co6kskVlGHWvKrfS6vVXnEBGI5JIVO4nroS1g4AhwZzZZaB9lqyJJh1beqd
fp6TeYV+Bcdjrv3OL062VgBX48/4XpnHUc7lL0GSzTpTAoNWNtmjOZDekMP0CxiiYWEEkr6zunp4
BvywSai5fNGoviwlLUqQ6A2CtxAYgpiPqp/FrzPXWVJyumPMppPfU8g+GxK5zfy//AIVVf78JORX
ZxniGQjX275VoX57Lhhel5eQELNvdsUeTsttE/dDmmL0+3mdyOFKxBB9xpijlHHyxbf+cJ/ng0Te
o7p+KDqt3tskfzCV6ZW1NzTOa+t1yxCP0a/AjqsF2l3eQc9w9dOGdOtJanlJDZMHUmpuLT+oLiJU
6yHGnEaFKdevmBgwRpMfcNweMTUuL0Xp4NSbZMrKkBE0ZzkL7IJyQYfStK1TeAZHIrqelyMTZZZD
t78diqhpVmjp/TZBHOY5NZ8w7KFNc6F6am6zp7OdskSZzY1wctKhA+uSmz8CNg02VWSzchhS+eoh
koKZioV4VmgNq7DK/INoXCYehjwt4C7rKYBdBkRMHNnT6N/GtKiL9q75dJ8lplIjG/Aub52Fn6Mv
neWNtZSkQsYiMsYxGCMSdWtM2zN32ryZOUrmrgJEZQoNVpydJZwMtaknQlWbxjsKE+D4VTe8qLhQ
PWVsRCfJ+ncUpb2N7mnFqsnN4d0P/L3KAvLJjSOdsp9WzMU0PhhjlkJ+PnWpq13bUr+KOGgY/PIG
y9uKrsqeLhyTdyNEJTBr4IHBAg4hNc/awfef6qlp8X4C3fN4i/iJBjGpz3e+WSJXnCb53jdwkOmb
ko+ABr2LcRb7XbgbFbN8rHxP3pUhbDgxiiMF6AZ5yGE6KsZiCL3gBEwFbDjqHOs6jZqrOsrgK23T
/dbhaB7UuvvDNItXStLla1fhdilPJwG5ruamZ4ar2EMbfKaWEVtDcWil7BJvjUQdHhl5+prsYiAQ
4iVGDrvQFoDFbapQzsbDPkhe51hTzmwp2YjaToogJ+UD3AlE4UdO0m4LAGZng8p5ZRERz/vRiY+u
b4+PpHBP6ZS68NzUWEa11GNRaIc7uObWBTdv56AY2L9MvSLPrIs4smUs2uTMPNlxQFXC7lcRagrY
dk43XjtAb6lWg3dx3zVSF46mGBD9ZARLO+Tq/tP9OTC0a9egn5+EQc4zCtiw72Qd7hthtvBKNXiO
HQq9UFn8dwS4PqxIzr/3GOq1duJ6M6d7kKKxnTcRHRMFzpNo7MJMDqFrTjxIQ7sNSJLhnrJUeQtG
jWK2GJAaXGTyol07qSMf3GGksRPlILp2HY8IPE39EnObTWHlSGpN86bQbVT0+XmgiT81Yh5fsYu4
VF/F56CMs4Xih/ocWcf2UTQKC31gX1czowLlhkW86MwIbZ1pgpf52TFX2mfRa9y0fSzK8JsR+7gS
ayQ9c0QszqJxirBa2MBQlvdYg2nIuXMdfFAq83CPW5E17VrbH7ySdFblgj0n9/JJjcVQViIoJstp
G27LMD1F2J9sAYLEb4PmbGojofZFUhk8dvhNhEMw1usI6+WV6OJQMmmZ+8HZTF37yakljAA4u7Yt
WAS4nC9UxY7fIowW50MUdCtb8djompnyJZNyh1wqN4K0H5xLnkJ9JoNafnWjSdkWVZ8HsE/AFjQs
awZMg1b60AaIHkn1XjSRagLPvfd7CW9wr4Pr1k5zEjHshXmzj0y13it4222bWMWiK5TwkMEGfF4h
P/mB1J/V1/13arz9XHeD5pxBjKCy2vAMi2LrpU+QQ5hmBir2ItiRPxvKgH1h7MY7B9vzP6/l2ZhB
RGZ+sbpR2XexYhUrcaj3kVbg0ke014M1jG1vK6PBsjfb7ygaAvF1zHZreWbxXKCzujDjLpjMgEqk
kgOUn3mCrFi2ls/ZYPOP9CtlKUadpOO57xryQoxadon2iYk3legiUSnvdAUCtuj6eAAcENFg2zFd
ChE4zOh18+qNBZ7Naev/cBzQWW6HlRgq2AdqIWhpupAuAsVOH8eqkpYIGLl851uo9zaYchDKaoMt
d2Sd0EcDmO9k6pOOxOestvIBuRl535Sa9CXCtJuSmPdkVr59GbUB8W4ZNnwmRe+uWSVHFabPUyYH
7dJocKDPUj3dUoId9pnBE2ZI8HyhUaj33Y5Et1Gs5IC5ys9REZOw614qRkryC4+VlZKGS3ROKHBN
DZnveq/76AXPatukoJXY0loq9WajkTA4iyZzkmDbpvXXe0gcwZtXVnqAVLOEIiaK+drwJVGdM0Cc
6Km2Auxtprg3xUNZOkvR8Ni3pYbEoMZ+14swssXD+URCOTuJI9kqs1PcDj9Hh6krYmLUiYHCdG45
vqHOkM/VQTZOmtlXRwzbHXglVfGtLSX4AGbyDrS8XFVqgk5IXqiPuYYC98gKGLjoxnfq8pQNYXkS
Ryr5vgWbbHNOrozPSbIZFiM2bi/zyjNKbsfE7gPi5KEyCqRAUFYQAyJ2u4KhBo8WS7S1jg+cw2MM
hG5wBl9Hzbqwcf6aukPldbeuS6oetnd+6MoevtdYDvs67woyQlZ0wa+kIwMt89bZLs/Mpm8uVW2F
iwg9ENItqLiltlGQk0zQT/yzK5Vmt3KHKD8kX10740tcJNqTrGbBe6vp0N1TEMV6HZtIZdb6PkN6
du80Q7CObTl/AK6hzccCK1o98LM1v9z4jI3fSxqgE4fmZHwWIQT24nNsNSjRNGG5Qh5T1vm3MJz4
UbFEqYx/bFkc7dz0r0qHgXttYtAEpLl59xHFT0azeVLgCB9yOcaUNCna99qKJagMQX8MVHN8rFX9
6CR28w4bJ1n1yAKgecfp4HdwZk3DhwISgCjck6Cwd6JYLxrESpxbVwxkosJ/n6PHrr+ANLJUpEZ/
VPUQb4m2fo35fe4T4FZzV/fr11DrUFvwEUgVo3x2mNwWncXSk1EZX+xUS+wnHUurS1qA68Pc/pjJ
bggUK3MvlGXDYwYhBlNKF/mdfzdp+j70pnaG7OFeRsnJt1HsXHCUDhYFsnhbt6iqFzUx9FmdlNZe
dFEu+loPnXESvdRVN7JcYEIyTbWlpWf1zaOMfDhyTsVCy008L4bOxCDCzttZMR2KvmiCrndn+PPE
y/tEMfCp21iZBjYMP8pf17tf5FPsr65ZF9RA5a7xWYfExrlRvWCjlZjXBiRWoiX+CfY80DGmlaPX
wWywg2r5WekahGwoP+ciiKX3ysEgbdQ079pN39a2k/GqiXMy71CgV8ogRxu3J8/dK2myN3LK8SV3
kS+egbezJ+VPIh74wc84hJgzDh7uVW2/1kmAOVZP2i3P+/IbCh8nDD+9F8OtWKyn7MGqwR5eSvIP
YoJkxtPdX+/PAZJBB3Nscn4fXvUtNYJZDzbtC8YDOrYIdrZTUM+9mn2I3P10bTsMPzwVT4Tem3hT
MKpWFd/x9zFr52KChtXIvK/HnGKkbp1ylGnm6XRmF+sbPwvwaGypGUkhWHCBAheNwH8LqLg4ug98
mvepKyYXAfZWttl7i/ulxNGn691fA3YbklX4vy0CE2thIxv6DUqg9bsNH71toi8opgKBjfmYQsWO
vpDkmbeuNZAL1UYwHEWxFNOSrD44JFGe0N0JdqmGwnJQD+W+76xyH8gYTd+77RSLbKlhgTMdiv5t
4q9T7jFUpLpZFpUuqr7/OdlHQ25TGvDSlCzDC13jW6A6ylNThd/93EiP+tQrB9uYR50xbmoJCYKf
4p1ZjZurSCjx7zEWhhm4v6Wc7D7YF4Hp35JMtkPmLayC11sG6X7CrY9F8r6aJmPujq1RZ/g7qZXn
VPgwoEYn6efRFJP0sPiXjiMtIAjngEoA25KpEd17k3kA32vlxz3yadao98Yc8f0OmBts2BKx5mjC
xg1giYDz1c1OdJVa0llcRs7C6dL0ySztFNyV9B52pPMLbXTmQRYrR0mJ5IWUOejX4/EmzDCG3npB
t7x7ST2kOPWywkElsTBACQokrVBvnHV5Iu1UC1kay0W/DBc66Wzq7c+mR4Nv1rFrWZtK7F3EQC11
9VluVqIzhDq8RWsouxVJu13lhKj1erh0YiT8Q0F5yXfif7WB/yOQbapbUsSuwB/Ho08xbleOHS7G
dpdfgSbiEsgD+lvcx8zgJNZIlzp3zDe50sOFkxrDuTEBkmu9jkhUufJdp1rAFK6/Fe1KIJ6DAgv7
PkES0pxQfQq0nCEbswddijvEYFL1Wz1KZ7+O3GelDvS1gV7xhhp6+azb7rVKzfxLbxnPo5xkVytq
06ts2SwUCi1ei64YkErEh+BknERIshKq9xQCa+2V3TK4ByX/QNf8tUxcyC5WVa80x+t3MlaBZ7aG
Pb6Zffpdz/b2GBUfSVtQpHaU6CF2pWLLW6/WqIAnT36NE6SYUg3mGjvO7h0qh7nwChx5Rke1YaJi
X9m0Y/1utMlGvC4Jcb6orFGvuVGayyp1u1Nvjj+bDHjXPvHwqfgVd+w+JJkUgvDHHzSa3yff5wwd
5QJ4ju6siQz8N+VwDXHVf2GpJy/QmUk2t65dTarp/BGiOyphOg/deETSkMlGBDW1rWRnTzKNbg2+
Afn38ihGg9p9IyFtoeQWBS9sg095bzWX24UotKOZFF3FiYqGylRXJw/N0M9vz+2EElYXScrE0Pz5
LG+6kKppaSKc/u+QmAtIrivIJtemt2XDF9ZXvWz8NXDNr0qNwB+P47jYZvH4HeDwuGnkKjlnBT8U
TGqKl2ZQIIFHlfMxUGRWhwzQSoEjcEMm+UuQGukcffvm6rrTRlACamu6Xbp3SF6scyWtH8iqy1ij
ReEixoRyYboDWJ4CrHXuGOFVNE4Tb2WQUKdbL6jI05rS1hzj6DbBloxxrYVtM7fqDA9JdScZUX8U
javW8TATh4Pz1o7hasSn4SVzLX/fVZDK9Gh0XgJ1cFYqknErdeo62AMjUac4WzFaavFHnur2SZxq
xNgPyKTLSHzkVwyhbpNMG6uKXENrXpyTeWa8SSGJL+XaW7o6S5Ox08tDlw2Oshpyq1iiO6HMtLDC
odgm9XmQ8VpO0BZkKHPg0Yr5mvgIkiFXFrh5q/NqMipUGrvdhVryIHrCjvDPuKxOTogipsaIFk5z
hZ2hCAlPw1/XuNsc9sHQHUhVPWdyshSbIapY6rJtqKFbKh5W/Rjf4oncIzWPC8/WmeJ/zhfxtsyy
pxJlCMnU3H3TNqDIpyM1wWtGjeHq4NSAnP0gjZusQHTzvt7ED1I7jF2xFyHbsp2L+MqW7q6mwrct
cjzeKK90r3+7vBMDam38yCvsVO/TxNF9KdhEnULuGcJ/Zb6RNOneyYC3Gxfh/aU1df0AzXHMuB/7
OFSPXkWpR8S1yOGLXY4822QzfWpZ55fsNzxVe5b8JIDkpsMuSWTpPfpfzs5jyXGlSdZPBDNosaXW
qoolegNrCa01nn4+JPs0z/T979jYLCoNGSlAsiAyIzzcVelLiYjxlUzy6BQ4JRuByW5C4jpja57j
0HLapZq15q6THXfHpYej+0/eBtRu8TyOBjJ9p9QO1hvSxYWlW9RE7kceyuVq7NR+IWyJZajLMWyq
JdLoS8AoCLBNMmfoneULwymLNT+v8YLTXEbCRYtmXo7OmejyZ0APnJOtcghE05GT1x4qplG1gqs6
1SKUBOZZEr6GUgddZ2XtWhOG8Fla9+4psRKXNKPk0hvQNoBz2KUoc+5bz5yxfqiPwwTHE4U6bbzg
Pf1wu7baClM4bdD8qTBxas1BfEYEaAjhSaMrzUbJG5xFmjXKTnP746Mq/Id6lB+D3FR3olaOKg9U
24bJvHDXLILcF1EA6XyHqKcgrcBxX8ZIGZcs3q1lOVWhwXAOei590aPaQuI4z1esroaL6JsFDrn8
YyM9ZtOQGd6NVogSXFBILxocES/j976TTegYhkxGeDhod30NKYFTot+ph28oGOq/0Gi8K45Rf3h+
7i2s1PxhBhWSpmHC9jqIaoIYunmSlbC6lqleXhX4QIQpTVv241OPuq+tk2gU3SaT7So7cjvyDXs8
IHSkA9sHy8z8chEowYtcQl/CgmYEXDcBPUTzo2ehjJCtaVo1/9dI0cnwvB9R10jzHrfaray0a6Lr
w8cos9XHfdSuRJV8gS8xD69LFYyPXug2XCy7BnYesFGcCtY0XIxjC3D4jy31Un9LhLQgjbHWUcSM
R6gewPb2IcvSrgr2bm/6II+pioL0/JSwUpzNiixnKSyMSiz56EpNnSIwOOZcHIqR9Yr4Zr6pkUDa
xH5b3bzCJ/9Wt9ofXsUbVlfbbzLkGEiBaNUZhYwOFhZeT25nAi1spS+EJtofaqju3Ei5JrEs7xIv
abx10xqE0AOi/TbiZGSu6iyo2ma8IO7RLQUVf0sGQxIb8kWQ9PfUoqkm2joybkSbXKKwNrXlZaQ8
2v7fcaJN0P7/Gac7ML4j8+vPK9SP51qfElEb3GYLyrxb8xrIXzLNqWbZBGcyJW8G2/gsNNHUTAL9
WwcuajY0iXqRxjLbd1GRLRXwMF8K1mb5qH1rvOlfjiwCsdwgOgEzVeeiQdF8qAbZMZUdN01Z+RpE
QjUXaGHxKpzmjsPu3CMt/eYruE3UTsk2Sh1JB0BM0MZ4urELUZfeVXH7+6g3M7jvOn+jZckE/Jm6
PFvF0XOYDzcq+WRueGK5PusLzfzwLBWqzyjqoXGO3Y8eliM/1ZOvvKbqpaok0c7k8fzKz3QxefDN
4JSGNDUc21cXWbllGTXyCjW49lUKI4Re/SpFdobWVq7IR8QdoaWWW+MDq+Zdo0U3g/TaV/LkcQTL
+rh/zgQFprzKpqH0n5GeVu5LN2oOiQNziNeG0jwX1crinz8VrY0440wcPjpOxggdIIUraS3sz6IY
vStoO1Lt8/KNx371C4EcdJmt6AdL3nbWBk78mpso/xh+g7YPLHp7PQjh95D6UwT5xxVGu+Hax5Ar
GQAFhEkUsJXOVQj0z6KGB7u/PlrFAB9dMQAv9fw5R+nw+I6LfvecI9DtYe/45ZswJTxKTkreARKa
UoEBqFv7dkoXrqfiWU0k7z2Qa4jHREaxaADXD/2UPmUPi7ooIDuOSFYq5mKCv2f9Vz0MvFuh6jYJ
6UayUQARLxRLguhYnVTta6VFE6tW3lqlQK/K6Y1dMSrxdpic654KUglVI3TZUz+5+5YzrmN0ARc+
YpP3MC3UrQlZ4nzo5PjeGpF/MFOtnD2qPllKqpPdRa2QQO86RVnP/+KFEVVRSIFNiEQchsSy7EdP
5PaKfVgjMRrkjbI0pebVdYxklnh1dw+qsNqVvR3NRTU0jXhSCDZmhZz098yHisHVdfJBp85WL9mH
toehLDaN7t4FtnGEUuJ7OtVS3B2nMBzeRFtdxNrZCfKLGBh5rnYZPH8v2iCjMa6FJaGzzqRZnls3
14NpYJrFSXnj1elP0dTrfnRXeBp5YTDMw2iTWon+KvqlQzMLSzyi4twW/OOE2e0FhLNwNDRmene7
YYvcsXUhWyC7jz7+ycypTqLNDoEBq2EfHUQjt3kyT5wy3IlWyYK6RmdFvRHVrMVPkPa9vNJDhbh/
bu9T6GaO+X8vBqgp5U45CPPYlLDOmvr4u1uokD8FhcOi8QK1Wog+8A3QZ6zHcROr5fV3VQwU7WJ0
2ITyyvVhmcEj4+xys5N3LAfwOfHKBtJjxAhWNHaP0AfkVLWrOfyrJmNXoFoONfXUyQ5AUstQpQad
OqKI808x9p58VEM9hppQ3SpTTTQKezTg/yZD3CnXENpAMDo1pwpZ7LNnJ/znwbIqm2lBI/1qc9Bt
hHxB6nZKtMh6Mz6IwkfO99A+sI+iRF8keTQlRXoLBmvi4/jTRxxKUpgcLH7szBr6c2QN7VwNUKMu
9LB6Cwre7vDre/hjqJZqcRsjObyIGvxai1FrhxdWL2w1sgPkwVA1lEW2cFUC5MEoadMTS7/6RTSs
hiDxFqETwojDUiddaG2WrSKda26eWETaPZm42aOulM7ZT+zxkOiqfhXzwGXE+0W7jNN8WRjUJ2Nw
gZxzCmEi4WrcDVH9S5ge9jGGs8TXUSOYBglbi87zwoZkbOm3SrZSnE5n1cQzMhq96gwl9gyOLe1Y
T5uzciqEXYKCwldk7Si66kXXGQh7/rY9u4lRf/oKe4La5kFRue6FNpnrQmigZPIHfNz1pm+cGiK5
bvgy2dGLHj/scqw3hlw0K0dH8JqFin/Qi7Cb10WhrxtYrm+DlXQ3X9n4dq1fhSWVNXWDn1OaWQjI
xfMwlWViSka1leD/vemA+C4K+/9HK4Agko8C35mLwX4S/USYzV+YDdqKTV9s+zRRr1oTRyQWmiSu
8KBQksC++1+FsQrs5qWEZ1oMSHvcFRnCjqLNZL1/dqThXbR5uGuPqlqlswbq75vdGm/eWP5QIbV7
DQvPfMnNVSXVTj1nurvkuNJRn9rMuLLmNvoZG9G1tSEkh6yk4mFBazK6zuHPPOpQiXnCiPVqF5A6
XCnqWWg8C1HoPNVelLDTjqLmyTW+IIjrl0IUGv5O5PboLxqzaXclV8bf/fHfokI4NbraWJ6sQT9b
iQ9oKXZDJAp6e2fmRjTLu1y/8ZLSb9AVGLNwcLJtXfrGDbZL7zzkwUY0im6+0uuLysMd/xxldC8Z
yWpXMUbNtWY9RoMxfw7qlfJmu2p4FGNcKbN39nRifTrnXycWVS8MD1EZ3E2zVc6lUVYLOfLdN+hS
fjmlNv70tddM0mIyr8k8Vmx1/KwDrwGtogE+4jWzKkpj3EeZi2NNYhOEcIBzDayhnneWbby5eQJr
FaS9RZ+8VFNReh05JxIImRSV9hfHZiGhBsZB1EQPq6iQ3nL0eitGOW0SHsrB+WbpFlIZnZWxZY6K
BqSW1W3JBs5nKmoHp9bu1W1itWcQEb08K0UJHb53VORP0eNhIvUyOol6QZQJZJy8VyaTsJsjm5M0
LPqFnDXtOdMqtiBxVHzCglouClkZdlWlue9d+Wonav4JOSC0dG3dwMkYFfggY5JiIrRFfE+CxdHJ
81s2FTpiyCgk+/lW2DRFweHLNqixvRsJgNnNxQkLuiNrZ6JN9MoheiAxozgaXaudtakwUqOdd+i9
r4StUiLtDJmEdrZ868rGRd09TYXW6KdAuaoV64KZGJ4DFeeGT+bc0aTU/BjNyDiIQrIdXF3iMGsL
DjPdGxYJu6P5s1PVN7+7E+81WIH+U/W9ZtsTmd1C3QhznP+zh6wHv+c4HhTXD7iDs/aFhF+LcL7s
fk1Na62omvTLaJ2V5MnFt8E0tVlSJ8bL4EfOcpQs8xBqlbIL4FOaYNXeFcoFiOI9cFoGBHSV9enH
ib1SkAVZK1NVIngHS9KkF+ha27BVvGWGtMlL5kNJEY+utjFiSXt3vPROiqFxUfs0hN+QX3IyV5Ef
7iU/7eHno+pprrNI2kT/HwdpeQQJ9FiC3sI5nSv+N9M31EVe1xp3w+CdIcKEoF7LP9hXfuoyqJpW
N4xbUbgHYS4V8hIGBMiWTRAXHynyv7O870wCzH3wRiTmMbpXVdyIVtJcYhvee4Ixn7hiYPAAJ7SK
kTpEXtC/uB2YPInH6Bk3fgGlDnbYbpQFN8bk3PT8z2JcdaGRf/ipYrLQQB/Zz3qXrYuOHGeSHWQX
B0rLjvHYKmowl6bodtnhAhpaLTyCnI1eeb3sRZi7DPx2Ndq1sRbBcfLb5h1Rnrca1DtCXaW3EN00
sn/IeyvTsw6Tx3UYjA8xbZFFyRIKJKBM01maJWynxWcVw0dlmXUI0TvWdnT5Czp8n1XFE3VEE3QK
sY+5FCwM0AHbavhmtHI4zBRteAkjX9vkxCazta/aPpI7Sn0YDeIIUVM7a7T2dNIaYPA71S0pDH3Y
7XGuKgpXnrBlwbGGIjebaobetivWw9FWMgdpX+YZPFpd4rwGxSCdDSc+iFqk6ePrxHkyNdlt1+yz
DGVVHBRkE5Gid8hK4vRBQ/6iq+gyV1fmfyS28z1vDemH61ZzghWBD0VwBlthOXwn0zqGjqIz3uCO
CSaAUQE0t2+XXdCXL6PUD1BpFVBOTNWWzOSLI/uLQVFq3NsaaM2UhIWlr7nuKVdtUGtAq3iQ34K+
o9IlxSLSIDkQbZKf90dfL0jSpNGvInpEyg/Ui6JDREoB5Nq4SohG1vO8ZX8xFol+zhtZeYDA1L74
lcpDAn8AQTWLBe5CgMOUtl+lbPrflbLKNxoSVSuvhz60zHC5VtVX7uJ+iQoo2nlx9Et1/YG8GBhb
4XIotUWlIVwTorUhKb21EwXpGwAyxSEdOcwG09oVU/F3+7+6PsdrddP+Hi+MYvijuazxFxSperUb
/EZ9HrVfLRlYiAVv8iw62QXcEgC1/XPgSP5X1UvVWdHqzmtZkPENEkY+4x5X1g4ZszCwldVeChGF
0GQz3qGp7F6hnGrXvuOzYu5r9ypsXZNKc65lbdWmMo7huOU6jOHfSfOxWDdAnj+G0vxqw7B0KUlh
eEkTbe3zgGC32qBmMZogkXnumcumx0kEiqE5uGrV2cchB8bg+N3CGAhAQtPv3mpAEhvZV7MNuBvp
5nfcQznrprsWoWOraBXc2+Shvo95389U04iOxlSVHGlW2Flwh/IHiGlr3YS5TntnG+WJv3BZK7zz
jncB5WvtRrSitfiLtFznJBqFSVTrrNvrZPzf+74bN04H5bzeNQrqqsqxaV3jRU0V72j51WvU2xZc
nC0EomnPyVUlXDUZdKPqVAVjV8INm0Yko1IlMUHawamKOxrc4l0Lcu+EpMVnLRmfaea/y8ZgvFZV
qq7AimXLih/gVXMnJK1V+vO2koxXm+DESc/De9xVKJjWXb+SSu3QGFbz0k4IzxSCGgC+YbQfJgwo
bFLedkQBGvQAraJfWAfzkgXgVdS6QYUPIgFyaRfOFZBwvgNnZ158oABct1X/XUESxW7T5Iurh/6S
tT3LG9WWT01uqHPRI4dVTsrC7zVeqzl0+P7JHUF1WKWlIv8MbVPVWLNOGk9mERzcsko/rFDxQYtF
zc7QIBTvdHve8Rq6N5bZnrrcJ4bAD/HRxoa7ZCWqrrVyQBPUwz8C6RfkpgoQl6z1l3HBZR6opLlZ
uiadQpCduz7nNcP9b7xCSerNtCLPr3rsh5tEk6Sj0ym/CzkubgacHNunvQZ5Get9vR3SDl0TrrFP
aczODRjnX24SLUpTjr+nAR49swTsRNYlMlgN+0S5l7u9OXJiWU3MW4022EyFuOWblaurUDWGXwhR
7Qa8MV8qNSvnMiqMB8MIvZkUIawpk179FmhpuIOaB2G5qVr6prkGs0KUbqqqEYwcfuIaK/Bp5RuB
22xhKZa9GaZWU53kcPQC0t+plcUQecs1/wkJ58TbCOY1K/LoKmbKG3IQMsh6gekMr4OWTYg3TqCp
6cbNM/Pc9P1XAF3NL9fe6nJd/SQYnMz6SMnvJuk0y2rQ02Oi4Nw3/CRdD/h5rzJwyfngG9nXyC4h
ZjbrX0lhbDscLV9C3yvnaVCO10gNSOqWknqX5v5w1OUog+CjUe/aFKq1SVb9aTZz1n/1Lx4BPxIz
kt/qOEaSInUyrjhy4mOSb9c9zA0XA0WJuRpaK6PidwTG3+6k9BXQqALTtVWXe9hqKnxagxUSItGj
ci8K0fSsmmoAqMqGt+xfY9KYrAqlcKQNr4/sVE5FBeZkoZRdu4CpMjvhXwLCJpqVyo7+1RKwp2PF
Th/RSlbL3WEnUffbzOZd/CiMzGN11NWroovBq04NXeECzEgr9RPCLHfbiGoZhjYshABWpy6yAds/
vseW4IsS7ImIl9lMHA6eMh2OabXO3Pb0aClaN9i3rVv4K3H4r/6+fR5wsFwdvVoFeEfeR1lLj8QU
J91WqkHtVRtN4+GgQGD+LjeqtsBpMm5EK2/qYjZmTXcUrQTVYe6S5BdjKIqXacq+VqQ3MWXQjBAq
T1UxZUf0CwZgqh7Lm8eUogo7xNrQC2vDPSjvqhpvlUc6FiRlKGs8beJICKEZXdknjxZh/KvPf7Kx
YNlUTn0kwqNDJnCv84SEcK21L41n2RebXK7YhFP5adf7Xp0lMZgJ0YP9rX2JJ1RijSeWCNU/Q9WS
n0Y1224m+vU7XSMoy/M5Wnd+Yx/L6Uixw99HwsZW6XfrX/3+UyugBGjLp1my2Du6sLlGkWrt6p58
QpiIyJC1kdHU5+JQ10dWHeLw0UH0JZinzny7rR5Dha0U48XhvwYRLrF2uWLUi8G3EhIFpHITtAB1
ExTqL2PieeRsKCwrS2A6ReoQfPzTMESWdyJ9fi66Pe1OBMcszwvg9riq7ZlornX1CKq42z/7SaEa
7Kpg+OgNw9rWriOvrErud2rk9LvW0FOo0qb6aMcDXPGZqy+f7Xqe0i66CuOj/6Ou6p4KLhAQKKxP
s1A+p3Y6fvUyBMPkOK13fhB0L6pSfwi7W6LhNgx9pZKazzIvVj3vmlSKdEltGNS42OtFWaGmNSt8
xM0IPcqw1fWQzo5Fbe5BWT56iyEsLp1zlL+KCrE/RkHquHIIcR2FTRRaDLYYCC9PFRmZ0dauJufp
lCU766pUx8kTOdxZqbRru4jUVG+4u1pSX9H/Kq5xHr3peT58wJkAO+Gq8HP5Xt9L12rvldtqHKtR
294F1vn3salBPJl445k0bXsempm6QhNNZX8FURSQpZ+l1lgHNYj716AEoenL7J6C0O1fWep6m4YV
+EK0SlUWH6vR+SYa40JTWCLtwSXEzTwYy5WieWdtaEE06oVzFEXSEORG6nOo160EU/yj/mwXR1bR
bGQ9VndNE8nNuhaqrCneVSfM2z0Sew5syq7U7EXdmozi6C+bHauk0uOZZCGmQSGi6uB9bC041K3l
nRu7+10YFnTBfTgWq78aSBiA56pA5e7ZgH/POyd6Gh65XuZ/2cWcrp+9DHB1bEWtN9XuULo4kqfc
IJHjMypdtjX0jFytf9J+hN1gk0YqmkgQEolE9NnCt797mh5HNtlDz+mETcz5p68w/TU7KoF7xSyq
jd6PkUQ2M2QdhovMQJSEOZkIzUCYrsuybWtH0yF1cZTClIrMRnBQfeQQIsvVTlB46SddHVFuhVRA
aaX8ZA4uRMRKkCqLUApTQPdTq876oWsRzxy5UMAq8+3KIXgfVC6jVG+TpagiMJItIG8ptuCGw3cE
nH+qE7RJNEbGjbvEutPHvRBgvBSKFLyDZXR2Zgudoejk9UXJ46pQQTcwP7d1PAcPWe1F5953jyXh
6KttmsTTuCaEuUqMElpaEzWKaZCKhKgkfXlAH/L0s4jM6CIgDaxRqisWMnjiyxPpAAb9L0umfIZR
G10AC1cPvMT/f57HeSrj4zlH15MsRrryrkkHMAU4mv19KbuDOQdADzRsKshsrBfpGPOcSPOGdEWp
CQ8JCasHcVQL4zgixxmptc/Obeok2oNKrX/3f/QSA6KEiDpUZ0Bz/5pEND8GhZYfHRqk7OBhi5ym
WreN84qDV9r7em+UR3EYdKlHhhXGgRuShwZJDaD9rBaMHYmOXAeBizckdKV9gHdklqWn3vlR2264
mNyISBJMQUcRifzPQUnRBCCgIO+GQtL8Fcpz6U53eghSSFAt1AlNWrI/f9CwPep/miu5k7rTn2of
wFM9E9xsCvxH1SKO+nlXGBHaIGHtrZ9MbrU2PE4QGkRZTn+qjxlgMOqhy0k6kjrH7qp8moahXUVR
mirSOroP3N7n6dX6lbQNLNRW27TRrmkV69eo8MgYkRChedocnsGLKrIIvE5TiYbMKpHZVYkwPm2y
bH440VjvxUzCznN1UYEfJ42IkZqShRfJKh/nE6bS1lPCs81NjEFhbocXSd0G7LFI3s/7g1bzvGpd
p2WFipZOCmEHcrtqF1LKpUGwa+owuMjA5WG/86aBuegkDl2PwCNS1tXyuRATqrXP6v9iwfY/d6mi
qp4B6GpWfcvGZwTf4DVeeXaBM8M2PBUmmtuD0e8aXvMGwDRsqKy+4YHVt6JmRWV5TjWlOFtO8aM3
ClDVf0yix6AiKNbA6LsZDKiIozaXjrCsBjPXb4f3eCSdsm/c+tZ3ibmMc8k9OnWrbHRU53YqBM6H
yh69tZbV5UXSjW4RJkFyH8eCTXNr2G9x07d7qZHBRxEgsYFpUqB7lhzyYq+kgXNQXY/GptV/N4oe
qjqEB131ZzIbYzk2wks2BRbDILROiGMuRU0UEk+BXazVP9rBi0JgqEG3zp2iImPBNReVGeu7yiPZ
3At8aa0Po/3aSiWb1lTd1waYQkLaFyc4WYYRQf9IEfE2vtZQ9ya2VZ9F7WH3HDRCB+lAAAIJ8Syt
vrhmYOxEDzmO46sN+fKM0LWx0S1P9uYkaABJqEp//ZxdTiACRRalWz5tWRVLy1GLk4WYRkzYFEie
ElbnG00fypiKPo3qLYJ12ezxERxZY21gKq96NQ7e3ISZ4ujX7fr5mRtTSy8Z7tP//u26foBAJgE0
P31s0R0e9se3e5r+fMPnJwh1m5BI6JmbxylTthsAVVg+PM8ZWhYMPCkRuOdZ20Byl6TC/f6GYsIy
SH9/w8evhWobVL/Tt3vMrRoe6x2+negt5hffsII47fkhu+kbJvXj//f4WbqcJPCo//3txGjZMnaS
Z4OKmn4IMTpL0i+hWhqIi2F6fHzCjrO+lMIFMLziBdzRlO8q58fcbOwbobKXSrWcT5Jv4NhDWnSX
Km7xninIpJtScspUR186I1ICtZWdeTAZL6mKR84fXZ4yQUTUM9bVg6RoX0WjKArAGJrhDI/+ZUvS
fI0DdCXioV3oNwc7j348+zsK/kPe+Sw4bXnRaBJrvWKiaU/6flGFtnLzvUy9waF1sPtaOoZTbSis
bueH/LSiUXQzXSjrWW378GDSBSUh6ChsKI+nOUShIiO1TFor/5fNjaqVY1rV+XGWIazw+bvqTJxG
jKoRSiJylSc7Ue2VoToBbn7UxKi+hs6oMAvoSP98Xl/tQB8o9kWYQggfNpBJZPPn54Uz/Fcmx2Sj
ToPiOvSPllo9Pqkwwe2OH7SPfKJ9fCFh0z4jr20ePwlg/3wthwkwfu1L7xw1N01PlaSQwDp4wVkc
GXFC6hQagxtRtYwYJvdCBYEQ6HW4+Ku3E8n9tiTb8TmB6CEKzuCmw+8zPM1mlIck4/9zhmdDXDS/
z5KRhAJ/POshuYUjWfaTJVBmXNssOpDAkjRS6r1oy3IeMuvR6fdEnW3C7WVxchykEnrZr68a6IIF
8RzzVfJtb95qaf9hVB1qob02fAuz+ljarfvLGYnVpH7PmrAlqszSzJvFtsr6RPa/W7rys0ZL9sNP
HBuGsCa9q+T1LBL4Va+kLrE11TT5xMdV1qbfWntLau2tk9rlFsm/5qBllpBhYeWluN+5uYYDUK28
mVWiVFjy11qbbEVLrzlTxlFKLHmmtslweFgtzZn1vAiWICpS/gU1/+V0HlQ1/n5JiVeNwvJkXqRT
OBvFU5RCbwX8Q+ugyrdBqQT4TB3vLDvgQcAXSxBQtvE8UpP6OFamfAvl6i7sthdpi3As6x1Pd4Wc
Sm2R5pb0CZ5VQefeNQkkM7zvjpnaQLrb6f6WW0NZCjM7xH1X9PJreDVG39YQoo5ryF8d8ixXLBNx
QhLxjfddr8f7qsprcpSnw1GFtcI2lF2neBn+RX8R2G2+HIc0uTsm4bOmRxzBtsz4nkvIKpgZ+A5R
bRtSrsJM/iVqo1TbMKQ7RzESzhfjBkv6HG5k3sVTYacbkCX1q6h0Ub6Gub2+irFJON51L5BPosY3
gYnY9cOD6Bp3gAAbXPVb3AfSa8L+c8utkMszPa8CfPUUWq8Ec9lKteWIht7DNibkc8FwXQEUNnD7
iY5hr/7TPHU0mxHV8iEDavzHnhuTo6FFcswZx7cItRVg1UX83kqDCv0/b35R1XJ8nlqoezsPkNY7
a4A32SjCC+nq41tjLEQnJXXis5a3XMfMYKsh+UymwkpgGhLbBuF8yQUlMLUiCQatkDXaR9E6Ev8G
h+TdkdJur4ZWn8o6Tt51xQ72Yx2UuOMZlCFftjLBWKzEICOXJVC+AZsHFFb2sPe7Ky8iDVMUodDl
cQJ0eOJJskcYNbCEeEehghm9snwJcWsNUaNem0grYVsOomXGL7wSjd1gu2fijI+aMJVN583TeOAW
moY7hLT3CgpmM63PCUBChHqXGi9km8BMOIKdbUhyAQjmX4pRfYPZAdhPMKWJ61Z+ifTCWJvuOOXM
9fASSryyncasXmoVQTyovfOvlUX6lDKF0ZUGsSigS99Nt8hnKLXJ99w3CbXoqoojW3c2HQxRW0ca
JzxJHizhks3uVczWjIuy+45/bfGYqUijLZKC+tdIJ1PBJDH8panxetVxkBw1OSNyF/XeJpAt9+xb
WrawlSh5D0zpR2JZxs+4vz7mQfTqKiG18tkYXQ34qpWuDqwPC3ccUWnq4/uIrNUrgqb5a1uhBBVZ
6U2YwkofZ2RtgKyeGosGLcYMd/pStPJsjA6t3gERnVpz+JRf6/1zLuJxk1crqg+i3XKSZNlYXGTS
Z+o07evQJosCAuf3xrAV4BeBNhNVLTeslek3BdTddfXOTgwpp6gnfWLqrCXuisBH+6K4SXkjteph
7s3E36fZhI6eesUZ9xzpI/16kBtj30k1mr2G1B0nfoqFXPndXDfH/ihsogCK0B/jqRjD2lwg6USX
aUQHde8AdpUWUVdlKFqfzcImWqGDAz2Vmnu5isN5043uqTI961hnVj8ftNH+igtu5/Xu+JaPCDhk
blWsyckMPjx9RFsitr9KJDQvUnVEa6dVwktK+Ia0XtX6mobDu4L4hEdkA03EtAPX2AWXZ2HV7rFi
obMnmbGwZ5HtRNtRMv2Z6BIH1u/OXgDrsi6nx8gklX5m4qqbFUZdcf+LOruLVZHw8wRGOlwqCM12
YweUR2QHtEP8vRxhVhKZAzU1ID0+bE6ydh+c4LtsNsFJZAdMbfXU8/8wTsyiG/3WVsrgLI+kCkgV
gXjXiJybb3TOza6Aj9gm9HxYBhmnDzQ59UK0CZtp16veqcezqMVGFG2qDuYyHxG4dG661QWa3v4Y
TpNlrmqvRlSkAtUwbz4aK1BoJmxMtNq8qdloX2MLmAttwlKZhrR0yWdfxPBEkzgZhUuNBJCjAirb
LstwHoZR+aZk6e8jYSPNqnkZ+nwOhiL44nS/NDMrP6zcTLcWCW5LYXa9YO9YjU6wl6cV0jFQGSCQ
+iUc5e+k7LdXP2qy06AN1kz0r1INqojM6k6OJidXV9V/Crvh5C7rgMKEtob7zLGLg7DzbK3hzkya
bWgk3keIWKWwS50Ur2Mo2Naiyqcz/ny6rrP7ZTZ9Chhm9kVj/f50LUupeae6qwoWlbDosp+FpZzx
yGYfY5gZCzPq5aNbO8W+yCB77Loguo8tEAX8NNlPh9yNqO71c6OpyaLRNReqSw8RkOnoWSSNNKzN
Njo4KAL/yy766rL+5um2f29bfa/Epvrh9gU8ZGnkHwulIT0e1dKlmrjWe6/GZzewlR+hlt1AxSXv
msfX6spM2ofa2B1hpyBzVPerT7DyW49l9A/Fzb8gzaXf5VJKUbrG+a4FtXzqvDGYSDPdL5HkLUVX
6JBQdHLy6jUj+3vV6o23k0llP8Me1c/RouUmHvQW8vHBBdU26tZWC50NG4xoPpEFvY9pWSNdP8Rf
jDz4lieV+w1PwimDoONnoY5L+b9YO68mt5ElSv8iRMCbV3pPtlfPC0KakeC9x6/fD0VJ6Ns7c03s
vlRUZWUV2GSTQGWePIeffSSp2zOkJ1m4aEzob6gYWVD6sdGzpPzu+PINMbXmm9YG38fWN3aS6XQb
GeWRJxfwXpY/QReRPbVlwQF0cJWNsKEgXl4pHNulWZfdPaAr9JZOrBPGQGFuyIJHPw2dax4YoJin
HpX41aqJs2Bd29CJrH0YxvgEnCMq6RybNKClB6OIHu+ztUtdUmjXwTqyIC8i3d2wz68ldxvv6n2J
2N9XMkSq+6DexHYrLUIplq6u3alHtEmRD/Ky8msbvubAv7/FZeMuIRtXznxg5lmHaHlZThPN8GdC
HfLX0OzCtVdyDjAHICq53EGvFoXWt1HPqcho/C95F7WbwA7lvZQb8qMdolUvPPrWfNaowXwJUh3l
4NKwAe+Z5UuTKE/CAUqiZAGpH5Czqiq3qhSovAXki4BiAq+rvlhgsndSnOSbEiEYq4n8Vxj/1T0a
ut3a7mXjD3NoVoGVDm9u2es7W0U3RNhL+VvdB/F7g5zbtgF+tFWcwPwjThLjD80motDHsrUtmi5+
H+JvYi6ixnnDsVrbIdkyvg1atRJ2xeCgGlaJSsyr918JKO/EJYjvWKtACraaGUvL0vCROuMscRS9
fBrONjGh++X/5dLpjk49RaOvPq3tQdof4LFH0RKKP9GUITjlIsi1D7Y06bIrLyLckilAi+i3czxN
oE9gw7Nt/PXJrtaU3Ppeff5kd70sRdm5XbaROSwrqpaXXde9pUZVPhRT5aINh8/xt4mq9+oBcZq7
iSxbSRCJqliJY62vD8oqR1HvwcsMbV3rPYQnreNsck3Pzw4nvR1Vsf1Rrvk8SYu7e8908mOS+e2u
guXzbLgw6tSoal8cCRW/CC7kmx9WcAK4pfeUKC0MsSEPo6EqX4ABZNfS1OSNqbTuIk0Nl4P1/b2Q
hx0cCZxMTTO9CpvouQgEH6gMuoiR5oQeVEaJX5wrElJB3KXXuy0sEyQEEzle+cMgP1EM7h3qsQTA
6upDwVnPXwKA7h7ErBHXxcoKkAcVQy2yu1M+ZN+yMpGfKr1sLpAtIqPtwtqrhgEZXSPaiaGuK90i
zUP3Pht041Z3IveR7Kn3XCNcLLzskeeXUuc5XqZaEeAXXDODMZIn7Nzw5Jd6/Rro5TIaNOiYLSKF
o942azFsalSXXWu42UkbPaScPY06BiTq6No6N4sa3ksWJahVZWRMdnKGvqtlGtVjaRMF1uPg3Exs
t1FtBOeWm7+YE43X1eW6Uf1ybZrKGAOEbm66YcpbDwTJPg3c5CoaRS+ilVyYCNppWXq3BfWYUK3k
+aiAmsAZJ2dhEz0qOMud3JDgnG2u5Lsr2F6UBcjDfFy3cU9uZOLgSZwmOYQUNW1jxjfWQWfXNg0/
UM6Lo2rujyA+cMOwv4eF+0Ntevk1KaURWFLlX+ussncwwgdwLZr6pVOo3821vHhVwjwgv1G038Hy
Gprm/NDK8Dl8TktZ5w41mPemTiwY6trkoYgyJE3/1d5Ok59sxDZQXGkWseH/KAyvUi8OeGZKMuRx
rQMsOGejhuJ2GH6H4HyA1WUYjqI3N5ahJFslaqii1l2YF2h8nkOoepy6oVY+tyoZYiHgJkyiUSXq
9IXt7vzbT8zOzn2pFOtY1t2dRDXaFrHVAbSRSYpPkSS4A2VjH1Ze8OZHydfAdKorN+7gTZ+y4HH1
6rlWT2g4eRJLxqJSD6QMO6SpcYo5wYL8otqDKCz3lIHbxthRWWT0lvZihrqySqKhusaKGu8UuUjA
L2jmqQjjeOOXvfJoUSS27Cgnee9G65Eg+wTk5/GLpNXCpZI9cHkM8XWtXFLuWD/qFXeQpFDkkwJX
7SG1JW83FvJ4zf10WA0Imb52Hafk/Au/OclJN3JSAGHVLQhwydEKeGt88qYyKaehFHIhxqIBkheC
cGhGNBqjXzNiD+EufO5rxFiVYGzt2veh0pMHf6K+VvouO/VpARUbpnAygUAwzmFXb4VJNJ2uNldi
BQuxZraLnjpxYt9teNxdf+8PNdj2vqGcEKdLoupq+2l2Ev7yGEgb10DtPW80Z2sQ2DqORVgc6qxz
CME3/tmuNG0Dvi26wYtvrzi4DE/ZYNQkjLViuueiYW5r3spuqDvTI105wtgCiUEysYUoZR1thDFU
Uru4d20PhmaXaNpwlAcVCJrCeTrzmuqp7WKQ4LpLsDqRk63cdBAj9rm+H5Ky2KdTZDKEkXEzOmV8
yyURyla9Z13OkqUpV8UXdIR9eEIJLbYQk1LNmfKoPGzd6RC1AFi4brsCqjE3s7aWPSyMCfDRFlJw
4ACO3ts0tPzGXVAvIZ3COGlff7s1FuhCu6diJvO1n25uZbqIluHmsJuwi93MyQ1cy0c3nkJMcAJj
fIrqutxKsU1yPxrUp8A0ywefX3Cz9o1i6aoUBbQwEhxKJ1afLDNVd5lnUMk/OduI2zyllPZMrnqe
ZEsFrNtOuCpyHR8aCbi2GOpWjeClU6i7ziIlBG2Q/JT4MGsajhG95h6nnmZUzS91yMMwH7/yNRqh
kvBr5S8pbXnmiiHaJlaxsAlzhQuv3HLMQHQVPM26ipLiQZIqfVk1lJqXYQtHU5MQOiQJ8JUi8nPm
N8QtQnvnlZn9g/zci9uHxXueGPnSkgr9UQMlt6nhUT2bYaTtmyHRdkgwtBexI1Q/KaRcLqzZbe9/
LTOeTrl3TbHj+45FAnpn2lFvnXw5TCSFOrCovTjj/N0p6JONjFhx8BNC26Ox8ylSDDO9T1HYGZJ1
Av8QLN2SlicPQZ1nL0VTvGSdpl4Gt01feJUZ4EaDiMw0OUoZVHe2Vh7ErNVUIfydRrsTs2Q9Ctid
XBN9TtYShjU2FbHuvmouYGgK8O9a/G4H8smYVFdMi+OJ5zpfUt2c6EaD5uKEFcDMVnE5ntcUhEVF
u6g0q/4+blxPyr+XcdwDEIESS867d0o7nJMrlT+buqmGdZzF2uLTxKehWVactiiOFPYxyOAOcZAQ
TEbdOfk1YWjI1zm0hgYn/CLo/+KJDELmvvsB8+ErguL+FyeBJ5i6ou4axr2xq6jLodbFzq8JCeEV
NNvm1tQHZ8ntjbd9ahoKDI6mYsMj12vIiwtjhioqwtJDRGbacLl/jcEi0D391FWV++x63fRFUWuE
GRkmrVOuy8ZA8mJyRiXA3I6aDt3GNPQbBx5nxJDvW1m501x8qXkRS0dOxY8QHi2tydWsm27Jo0+w
iTlPUBfpjdEqjzl4ZprUa29Nws9PteLc0PsLIMk9yg8BpAPGKo+G7rucK08pWcavbmtWC9UynVcU
zIYlmrvJk9zIwRri6aOTWPAE+gOcreGY7XuQODCfKFK2rMv2wKOGDZ6dWcXS461k2PEqi9z0KZma
gcwCmYYHYZFd7+RY415m6uz7pnNWlcwY0e2mfFo23WQFRKiTV2K+HIgIZy18xVXjnkPi8stC7+1F
6svPkUX1lVnxuQ+knzamm5ZLQSMkiIPCqQC2zvJJOh5YqzxW6KvE6qul8+fZkXoVI5kQOsjrZzRV
q5sC5/ChzNJy5aWW8T602V9WYiQPuVNJF+ihSXobHd8jdB6maOQD2eTqW+I3fxm8Z+/cXBq0L4EF
hFoTLGFsvqE2310yipjWgW2DJHYsJDOVrtqXHuXWLnyTA2pBCAzJ44lvyx/KyA8kOiAo3tWttzEd
EJbwvQV/OXwwWikpu0gJpR0BwG9DCbF5okNAXsCH/rOWBYbIVM2tN33Q3S1SJ+nWLPLmwTfzc+wO
KjJkGkf/MvlTrmF2Iejs36yweOgkP9z3fWAeIfGGEXJqjPjq5V+zwq+9hddRL5oF7Y9O3ciavO2D
wvniZ263rjW5PNocIK4eL3EZNjxkaTA4bFDd1q/l2HjLjlgk1UJFCFO040eLuoksyj7lq6Y041dl
kliFPCVduFae8x81bDLZfvPh2v1m2wHMKh0FZ9xQwq1Zwoziykb35pjAtUrdb//0jGFbegWJu0Z7
blPdoUpPevDMdFfrkC0MFqQjQ6Qu6xqR6S7x7W0EJ/kx66t+Z9rSwR2zdK0MznGMq3YhE/QgENP0
mzbQzE3mNl98K61ReLeDRZUOwTd4mW62UVjfc748UDmjAQsN+saR6voA9evBob75gsMkZk6FwiUd
wKVHwEB6zw8fRANBmXKUIljpJ1MkSdCKJbaxJrejnDtrUM5yl3/p7fxWmCnR+Kx8pnw8vkLsLL9k
kvIKS6F1UcO8Og9GeetCoDx5EobHwPkeyk16kiGdcMJ+2HsWDCjA+zP9JF3chkpF30zeO1AZW7Dp
UDNNQ2kwr1Nk69FU2+7SmDWF6xKgNl0Kg1UpN/5RdZqzUjc2nPUT4nACJvoOPR4R/opyH4zUAH2B
sIuGYizw9MJFjB2/+oOH/hQW7eGlR03pWsThS61k1YVAK9+ksSPD11Xtq2yn4YIii2RbBu1fNpmQ
B2SCtXPfW5Q26n6w5GkjO9F7EJOQxncP6CIAVx6jb4T18egUY9g7QZQv7uNAtfrFUKkxoLq0Xee9
XbwWWtiskcHMt2Joaia3H0eBX9YbqX9z8mHZ1ZSBEmXT0uO9a3FqPbo6lX7LCVRxjDz9kVSwtPQ7
ZBd955BWw60YQuNqJ6Bau3qtO9pfnOuKhRzW3zrdaG9jnZB2yqD5LIP3seR7GErqcmjC6kenP3W2
BctP5DungjTTAhaqdtVHFM80IVLkgdS4O6TxCDjxdb4lMHne0qlHGvqWqHFBEScmMdlmFEp1Hb+V
YiirenKRlPJbBKonQ+nsuYzklnsQtFBiaAXeeB5sgmXc557BfHaPSZMtKYMwn/NMThYBMAES5/1H
NblxGsaRxl3XN7/+nZic8BATDreHvTZw9d+adRZM2UMQ/yjc3D70BdyPdoO+DVU3yS7QqbCiPpPK
5BJuMo7cw0bLteI62qVFsaXcEMPxbk5dZLuMR/VjapOX8/n677iHkJzLoFKA8HC8Qsqcrd0gkB+b
MbJQGerk5zx+KEseQCe53oe2DcNdq6MIH3pOfR2CKfnixOW76qZnueCbHsU9auvAmYhyaUvTQnJd
awx917ijvAMrjZJ5psZrxbCKvWKyG+Du6ZbRFWSmeS6lanmtyqX53c6TJ2VAJqjKZBnZGmndGWH+
g1Pexee38N1reYWdH2VQNAXNrhzqi81XaRupdrftDXu4wW/preCAVt9kEpSqmYQ/UvNMJgvoOF/m
m9nX1rvlw3NatEr1SIKp2RRxnYF1KcFGE8bimau6ZZXeLNPKir4VWb/0szL+LvslIghpEL+YQAM3
LdQnx3HUYGkxwPL6TqeQ0x/Oaq3bz7bjKPxkb4hyFV8D36C805aLg6t3FnjC7rviRfxQ2hZQfKMy
AcI34REq4nBN5Ga4JI6ZL1rD+BYqufdMKeKwUyBO3UJ66rxwRocqMvX+hMYCAGGaDI9DoneU/ZTy
pkzb5g1e1IPwCMx6pGqN+JzaVdm26audbHnxHk4Ic6+QfzjxWUak/mrzCvWEswog8l83PUH3QQ2G
U0rYd9EHjvts6DrhoLI/TNiTToMhuOhBC/Z1fA4A6lFRU9br0kCm2uO9XJkofu65uUivTTj6C7u1
SX9Ps1Vjozhj6M+yPHGRuhkPRTU30hJIhaa33b5piF6PtpK+O7H1vQNpeiucUL9lmv8XYu0pBdDO
IgdHvaSOD4YFRzb3iEgN276N0kdPnSLXWVP9aUKelQSN8p1TzvdCDqyXAuqntaJE7/ZQ5ivyns4t
mRowyzCpkjvauaakSnB+VMpqLMEs+W7p3ISj45hA80OS2LMtl3qT6C8/LNMuwi0mrnSz73vfN4tN
xHWaa992BJslz1/bWZ6eJa9CgGCMIX5qtfgE6uIPC8DkOdCMdeZXT1BQB0t1VE9j5Rz1hDiu5djK
OUfUfTkOvrIy6rrfOXGl7tEhGa751AS7dCDkAsog2OWeE6x0s1HfzAE+/bLvf1AMN/odJ3ZorV5K
4u2LqnaydQdBEj+XsTceyCAsfV0yEIrKtZ08AGKLC1MhVuNZOzeS0iX/8nxflfiL76jQwNiIwGhy
PpxGilWXiUY6OjS1ftUZERF6ebAoqWuadhHVzRNkQclO2OaGqrBfLpWtduvO6rQFTyNnnVTBm111
hGEsPXid2ChXbWJot8jxnY1PcbabGFsyUuOJAqN05xko3nRqAeNPUJ+7UkueYFTguRqVPbBXer8X
NiUB+gK7LHBQyb5xFLC+KyphqHGSI7MfPY2nZNQmvsqSNBx8PRsP4LF5d1wyGAFF/acG7BEPgtEX
qSLt0FGEu24hYN4lRW8/yAiaypbacuhBaZ66V2KlAWccP2iWsZcEJzDD6T4YCVjYwDxWhTWqK813
XMhdukePaLhjmKTwx1AyzzUIRZd6tQcp87IHnqWnamdkI0aTpyYP9O6LiRAA4oY+D3lxXb6g8kUQ
PdKf+f8xwegsYXhPb3YzKSk3LxbFyDcin8m9KchLrwoYwtbD5CUmwqJyL3X+pxgg7SqvSZhGK8sq
xxsMU85CU+qeLIs23u422TC3amzr4F9xEROcFvSrAURysuRdGC1lAwH3WmrKU+9Yxalp4p+9GKoF
GLqhYYT0GpCy8Ll3+SXi/yqW203MnfBcGugZS7KRbxPFcamqpOHfwNk3tUX8Ph3PRmlyA0jCh7qQ
Ir7+/CzyBGuhgQtDN8ImlJCUhvUgbLWdEWisoC0NbZVjUuWSpCOqC+pvO8ppusqK4dJAB3STYTZY
aq7vPfi86i2huZhsYQdrvjfebMBEJ750Vaes4BXUuU27+tHJ1WRbh/p767fR2W//IgheXuJmyDeO
7cIWE6BAVLmQbooenMrQ5Iju3NTWpS/6gdAp8iO9KZsITVjwVUvxuwsryh8G8hYLQ5fqV37vlWUd
ut5TYZcotYWlezVl/imCCNKeIDqaDWrEamNwa5mGoukg9aAK0sn6bCGm1J64ddqtpC5Wb1r1GAhy
JtmM0d7hDb5zN8mE4/ZUhZG+GCkq4dSrTqE+BNwEwZJoCl/hscA3m43iydqdeamsG+RXexV+od9s
TB26VvBFm6cog0cgD7141ViKfqgD6vUdwFzPim9WjxynF3KfZM8wP66BSUoP04O621TKmxY7xalM
Avc+NPIkWYZDF24gcEFjJW17aY1cq7SNgek+Vnr2J6UTYMTSrjvwXQsWHZmqByOLwMs58bg1HBfA
VSm9+mhbPXZDstSbsnr2hqF8zhL7lkMmfMk9qXx2tM5YtsPQ8AvL0LYVd0uKIly5tXsxsrw7t/ng
XlLk5eHnDN+8JCz3geznFG540ZsZEZskDhnsxGxEHTUYeVJlYtaVEK5KI+lJtnX5kfvHTph7q01P
sZ+BbOKgCUBy9CFvIINpaFW8oh7CfDHiCAJvFe5wKqrMl6Qi9g3QTF7Z09AYZGWbZ9zepcgyXhKq
lICEKvFarFWd1tvC8N2s72sbkMPc7TUYfnHmCa/aZKPrwZPGVlHbB5C2U/8lhioilWuY+eWNcE47
MOk6tKP3WdmLUkI3fr69r+17dwXhj7wVzhrFFKvSt937bGxWzcqizH4nnOWgA/TUTmlYcd3Rl5Z6
XUdbcKM7w3Laa+sN1iYJxvxkR8eMCN0zal+tInfPUyXNc1L2r+TnnHMGs8AOhgfY9bW+uzZ1vKek
3TlamgQbi7DVytdipDLrbmq1LrroIBVcOVcDqEtT/Uh25GB36GsL/7QM4hXn5wDBdtRNrLTjES8g
TyyHMbJ15C4Spf8zzY32a577KsLomnGlLj3cBfBG1aTDbo0RvTQyUmGmk6oHYurtMnR6760kdLzR
4DnYiFmlQvajLmLURabZTAfSV2XtzQts7bX5WhWJt1P9DNLyjrBdmJjlqpKKcgtymfuW7Y3DwUGm
wliHhvWrG09dXUkKdfnB4UNXT5R8E03VXp7xiLit92ry51G0PKwkaIBeNf7bHtwYIaJpJBmdfg29
4VGMwjHNLgXoPDECY2WcNBR6FsHEmD6WkDzZfQ/f+bQrAp3aZmLXWoWmpF0HV/7Z6NLekig5nM08
8OeH2AVMOTnN9liHc9EfAnP5aSLzQnlRuMmwnZ2FC/EIzjomXPO/L+e2HBiNUlFeECbYUN89vNuj
6a7G2ulOg5LKZ1kl3NWoAAdDzsj+ANlEMCkKiaaYZIVEL9aMiQcDYdjRQlFI2JTfvTibkswt8rSf
JoSzmIW1F9GPaWexDM1fDx4FiCzWIyDq+64VsWVgTySlmgVI5lU0jOkhq4KfDbWB6YHId3oQvXli
9psnPvn9Fy7z9sDNILwX+8/rxHD2ma/0X7h82mpe+4+v8h+vNr+C2eXT9pUn/Xr5/3ileZvZ5dM2
s8v/9n784zb//kpimXg/lHZA39EPHoVpfhnz8B8v8Y8u88Snt/x/32r+Mz5t9Xev9JPL313tk+3/
4yv9x63+/Su1Pb/k6VDLEO0deLQLpq+haP7N+MNUVPmsSskR3lfdx40eZR/H9wUflv3tFYRRbHXf
5T/5z1edX7XcoUKznmc+7vSf9vtP1+cww9G700Oezucr3nf9/D58tP6/Xvd+xY9/ibh6PYw3o+ja
zfzXzq/qk20efn6h/7hETHx46fMWYiaePvJPNjHxX9j+C5f/fSvbKaHOLbWvg2QEx0ZqJ4ZEwGbH
+HcjZqJhKA6qdhNmYRG9SiyYfU23DI9iuiSBtHdiZNm0znvMtEZfepVBbVVtSA9ZEEOgVvfPnIIh
sp1GcU4lYQu+ZZoXa8ZANw9k33+IeWF34YnajCWMWMImmqqHLcPUAYHVkO2foIu+QuoRXwtbived
7SD43FHna5vRvYGhMj7nKQykk5cWRSjJidnAkoCzefLpbhPTaqR/bwFQETlroJYRW+V+T51zrsrr
u6MLq+SqMgIbnmSD+pJsRGKHkz04TMRUN36ElqsN341B/XxXXHWCBuTtQ6p7puEQWMW1UOLiqiiN
tvX0Aui6WN1q1bBzC5ANH1ZbvQMwOW3eIRdkR7GwMnNkiYz6Yd5LbO13WkVQ0zve9wuSojmFaQwt
769LCre07/qzyoPF3U0fOaJZ6s6Ry54iZvSCvEmh/i5WDz0yJeofhOsbmfqrcei2Bp/bEVCud/Kr
ScveNVgkjGL5PF2AE3EkRz8kXQOqws4Lik5TmD4ya58Xln8fOErggIaZ7DlwXAiuCF7dVwjjvEyy
xmhJ0qNef1hz96yGct3FSXr8vHBUBn/fhNLDp73E0MjMM5FuY69UBlr1MUJro9x5l6BJvIvoAfby
0G0tva0LZJa8NrPzhPDrnDE6j1SWTq7zyvtGWvto21FM3DTQD6IZCZ0dUEbWD6KHYNqwT6RkISaT
325i6Oq6l1JwwoqM4mjEZqVF68jAy1Ab8yEeawr10kqSchHWFjG5NZhabSkm7rOTu+h1o0zIW/VO
wnf2IONkbqQcSg/wGj9959lI8Z8QGVIJ2P7LpDZm+k5X7a+z3QRPqMKnlWZkeVx5K2bmizloGIKq
66AwmV7179d1H6aU6lFqaK/FizAsT+UdKRMYtmz3IBojy1Csv7eztYtMrBk1IUQLJ98EZAvC1wPK
d2PcSR820IucgEHcxdJ9w/uiDxuWPVyvEgwNKxVm9KM+NWGYN0cxFL25+WSjTg/aWA5iy3nif9pg
Xna/hto7mwxqu5SDT9mfEo6IKCCryc2X/fQWGimnqxBBCTFBvC1CgxqR2gyOdHhp7QOlAGO6EGOw
pz+NluE/I7Qgb4Qd9JhzmFfMvqUQthTbiLWzz6dh7vVUYzj1fpSjd6lJyWTkBkxuehg9BQDU9rZF
0EDmP+ytaLWd8KCAy+HM7fg3a4KxpxnVdbkZl0CqLCj8JzhJO8FJmgFQTz7mJqnHqSuM9TQjerOP
WFL1G6tHvml2Fea/GwYCojLvFMvjxW3r4WF0jJteJ91zwYH7kOtquR7KOP3q6QYpJQBWhM4GSN6m
FJQcuV8KA+BqVEC/Fta1u5DqYS/AxgKFLJq6st2lYTjJerYJ2HJKVd06Ab+1FBN3eLLruOFWs/nX
/wB69uo22sO8+O3u2FDFXQUw5iJw5R6cwnEOnFz1dCG6ooGL3QBCUKFpf7eWVEH3hWpstNkTslMX
Gc7Jh7wRMrFTI5bbRR0AsCQskJtVD2NoCqG6PHo1sjlBdSlzeJ9FTzT5kFBtm+qgOtzq50T0uxd7
gBxgcta3wlnWNOSgIx9O1Nqqrn0av4auY0E+HAM5leIB3ZBftpBU1lVM+FPvn+xJn77Gv/eI2mfC
lvmpdvLoDPd/dG5Ka1U5hD4h9fppEpNj0Y3gSSol30NCe5JHe+gWwqfqQFCT90QZPnUi6gOnvZK2
roKt6MaN8d0O1Gz7wSYuFf7I4QU/ib5EyLTvtQSiO905JFPTmwqMlPNY9NAJRpfErHaf7VLrHP7O
1hu+e5AQfULTffK57yqsYizWiKYdKD1ZipmiGOQdWeXWMJWbrvv5a0282ZcBspuxr78Q9ajNJn/1
vFRGQb0D1y9nrwoS8lejM5/EijC343OZ89CY60RrzYYfGp2S66Of+u5R9JIu/2PwbHMjRt1QuEev
ApLMzf2XS/i7N9s6YKao4bioT0yz88R9sdhH7PjpcjXVOqu0TiZO/H9ZNzv/XBvIqFBYwUb2g2xb
jLr3IMklLPSFE38hevdu9LryA3Ftx9BJ/dpe+BRbUf3utBEpnbD1H/3Q5jfTCKWjWZvx8dM+DaRf
R78r4bvhn/ikyJW176Sc+BO0A4sa8ZxTgLzEcG5gBdy0IdBLsAhm+RZGkrOOYetaWATKSZgm0Rre
sebUTA3Juo/NbBMuiqyso9KW9rNdLJiHwk3Y0lwzd2PkoNX2L1sa+fjxCvN6LSQdUSfJzTUMCqFi
xB0sWMm3YhjLeXJxkvgCwDbKl02KmoXno7blazU8Xz0KXIoW9AtItToS5//SZOj1ovdqwO29EFNh
p8BjLbq5l6ACWxBW+2B0i8xca10Iys2pmk2gRMpUcuA/iabRIZBA6/5BjLwCApzZo5vcOjwCa/zl
wVMT+EcFeW+lSKsVaUfvXAqSpKKOeWx3s34tjFBn+udBECLFk5Mw/rPPvGb2qSbaJTERhpq3k8Hq
wSCUay9whUSukr+0FUp0vwa/ZgqpkDYp1VEUw0y/e5qXrUOoHJbiZ3D+VcwGmHH9aWK23X9Hpwl9
cAmkTz+ropm3mifmZfNWs3OGYBPx2iTld70en6j17xc2GffDGKEXoyaWR66VkqLYcptiWcFV4jfq
Yz9NQoxhLxsFZLbw7SXTOAYVRAdZprUFaZXgaJdqcBWzQc4nkibQmIuhRWb+onv9EeEg+akc1i31
MRVIOiALk9y5nWkrtzH9fYrQxSmxYOHiTJRHK9GFWHyoFnYGspMy1HJTD2lfLQpN/ul6n5+Xil4X
TBwMA2cVMSTKTjVTDwgvkrJHm2rji1tryvNA0nOpRZa+BzWlPPulZcN277koTudQhcl6tzSn7KuB
5Ove0Io/i1G2Oa5ONjCNHiCwptyPUx5WNLqn6Pugrv8Uo2bK2QrfgNKdv/Wd9pyXi57YV8mkcg9L
V3zso66gfp3nKYX34aqXAGaErVWo1qwd19mORSZdcup010PdojbXe/myrxLlMIomrgA4ZZOc4EIY
PkxN8xlcHwcvaX/2hMsHby0KvqSZXO5A75QHVYZY8rfaoJAcFMMsyI6kRfyjMNVClbBKSJ2ZcjpR
8P/SJxTOpUnlnNSrQI+RLPywolfyo2Fa3vG+gZiZdxlT6K5Xv1/G0FYkykcvXhpB/p1Uav5EBqp4
kqT4D3L97UmfRops9Dsgk0hZTR55oRZPWdCsoD4fb8JfKUaEiHtKpMSkZJjVg1oTup+Wi0WuGysA
jtD6vl/AjpNzkhrU9mt5vuwIlSzMyMmOwhkUwbhXByqFxPVRiJD3g01aEuJqq9XemqrUzpYEPFYM
LQ9S5bGmKkcMC8eqFrIeWefUk+S3n2vaVtHOUgLPuFs42tu8hofY8KaqqP35cFoGVvwtAYNzzaaG
FKZy9dXEWPeTeulsExOJnqGTEKHyI4aiES6+Hjz1oBMPs0n0qBntTYIz8z7kDu2Dm0L5+/tyd0+V
WnO3d8C6Ti9BNL2lw6Ce+tvOleqjwdkzh21ArY9qX+7Mzht2tlLX0NNiilVTo2pFjEVXWO9rxHKz
IokIFLeo1v4I/rmps79ZkMnUfEaBtFMajhCiiVvPBXU1jStZUu9Gyl1+Ts+On2zjtKIxG+fnYjGt
a7G6VcDlf97aiB07QdvzX7bNKX3ZaQP8jfCCxKsIxZkvSuN03Gl1RDpNL/ui2C+QIluvEJ2V5ypE
MtDq4/RL6g752vYoL+eIDdFzKS+sTFZWzoTMRwo6PRoTclP0hG0EiA6seJoRTfa7J4bQpDHtGDG0
PN104826vcwz8wle6uam+El7UxXDXXUdijezzZQL71zl7laYOoouYZmdKF21we73wiia8P+Qdh5N
bivBmv1FiAAKfktPNk17dWuD6NaV4L3Hr5+Doq4o6d03sxgtKlBZhhSbBKqyMs8HGGJrEdAxc67b
+1thPUWNl98TnWmzVTRJ4szryiXgnhcsI0s9pSbRbKSYriLwmruC0+rXtuYTqiMTyeFZiZn8X7Kr
vba5M+Zq3xDBSoawd5StlhN89KM7nuVQImAvaSXKe9nmGMW2NazkUbaFSrMgAid51lzNfemRH4bw
4lrKcwgp756Azfou94hInWspaIPrVesmiBBoXb2XDYPpV/du5bQ7SFqsR+bOt4Y2UPaqZrQIXtBN
9iWOzd+0PoEpt75ydkTkyjgIrqOvbUFFOIaia2vF972N2wdwCBI/v8hCNZGGmhoEdGUV1eKfDXVR
g6ZRVX9z65zNrUhO9KsgLkDP/ZolHrT84gfCXfdtgUDQrwY5wuzx2kWKDYzJUDYWpO09r2PtMw3V
mJlLqbpxibgsV4XEWt7qt2aECwFeyvrYNOWuNkheDuJpm3P+D+XJ7+49XfB9m6/0+BShAXjhTPmn
JfLyfvb68AeSHeaGrmgqMhgIJsVbvPaUhDz9yIUTCIB237uNfT/OBVm5qABXeMcSLbTvg9S0703N
s7fNENuLm83QFO1IhtOdNMmhsi8Ym0WTiYAYRWaTjZrvh9eXudluL+N2ZBx3sGnu3MDu9iRmk5ye
FNMXiyX3KjVa/JFz1YFGRdq+8TB0Sv0UG/bWV8VErEnn3yVEmC5DWTXseJ20fr2TrWE5fETefFRP
dM5LybdX9oKtAvieDSGiFUxd1lq2AcsRbmV1ikqiKLXAPcmqVhHxqWRfMj1ozzypkusg9FkgD0Nq
WMtehW4qi6oinl9WMxtgp0Bw2yj52lpFjtICOKB9XdjZlpuu/sRhA3dyQAL/hBb4bYD4nzACh6WN
1Pflr74GnAC0WOibJai8s3xckbzrrhp10u+6uZBXsgiRorqzy8ArYaDTohButej0uAG4STWu6kfd
baIvfdy40XORtc2XQm2/a224ceyyfCh6VTyTlk54ZFWzUgwD/Xkg2mPlm723la2hwX4f1RKdAAw6
jyh/38UeYVLx3LnCh3hPCvhBNsrxUfktcdgNSUtQRO9+pUC4nnsrBWD/CbC8aprqKuGn9igLkq9U
M3jsza54JJlzwpekArucvDhZOgnb1cwwAKP+6t90+VYPTPMsbPHdSxEkG3otufQ5d0qWk9DxiUa8
tHMhG4Yss/b+kL40VvmvaR6QZU5xqqxoee3fWv4hCqZTO8Pnmxk+L69uxX/ZxtT8f/W7DYsivv+5
0gwrI/FjYqU9iDujQcbwnHMq6kBADKKQV13BOclC1v9qJhY03AWhd5T26wxyyF/9brbf+hSwOjb8
Hr5railYZPDCv73SbYi8+vvdZAa+oYFl3eJ/7ShnvM0t++mBYq5L7iqQutEIWPYOVGm+tXGxMWe2
tKyDNgkJHiag8WbrBx0No9/q88BWGuWYW1E5dnQoil55IHDQfOrq7JuSm/1R1nC5ig17M3PV8b15
QjhkF8b5cMxaR0Mlh0yN0YoE+qaZuEibLLrMBHLpiHwtq4UyEbtbdtMeny3f/7YKXomGDslQ01q0
AvNsY7hje4rj2iVPJfQPykx+ZVIc1wQIBVPlE4PuBxd5ZQqeNrnWQkf+swGVMbzHnvlF2q0pjcBQ
zF205Efdc5Ak50hzJwAOMQhuc4qFgiy5odeJZd9q5MDA+5YgTHKXNkl+Zw/RQ2iY6Tb6ZZL20qqC
YvH35UBGO1Y+6Oto2f5bp1+zSdv/PmXhuf/O3hT+liAnZ631bnaqk7ADtECmQUGOySK0uuB7Rpgn
SUQ/+Mu86bCxvkxa3qw8zUkueQ5JELif2I1WqV0s1mgrq2uLJan7LocPzXQMDMKzN1VAKpFd28Pq
N6O8lIXuE6DeNbpHuBYx28R2i+l4ax5B3LeL1uNjQjf549YQgodFYw3NSzXNH3nacjsGRyprZEoY
d3U+vcuaLPrCmL80fbUW9Zg/SpsaAoKpJocfNyYP0WyOasO1bDNmE/gTsZ0UvV3ebGnaOIuxI1j9
NtEQf3oa2uXXWUkHO5AmFy3kHNKWubBlvWSINtLG4ihcliJsdnBGLnkxIvGBzNJj51rDCW7mKZpr
pMmXjyMU/g3QtGklq7LAh/+dQPkI7yTdktp0Lx4n3nKQNDVkW28hG3TLCjA0ecLDSCSZhzTjUIhL
QnS8UUzhuZlr0i4Cy7hj7XCQNUedDKIUxVhubSS3FtJ4LWpVXDyBVJjeQpqTtqBX9bMxRos6raK1
5SrlOSxMTmdB8+4SW9PP/L8dAp5t7aWzOEBROyP4Zyy0ZQoMhWTuzjhkRph/BCWJqw5UKmBHirKO
p9I+GhBKDm6tGlsbp8h9Rz7kCgSL+sXMw09OuKofdrRFUcPfcJ+ptjbZc/etK6xlXvrYrLZ1Fzlr
82PbuAfZaikxxPtk5CuO1qi1U4mF3CdI3Kx0UVlH0ua/g1QISKDQkPSeTbfiZrNgtO9ytSXfnB7S
rgxj0cGy/ncYuZv/P9P916tK2/wO2XeJtU+kfDUfXzZz0c4nr7Ig2WgVEfB7vJlkD1+M2qYVKn/Q
ua+0yfGySiLoI/Hu5l7WbvOSJZPBAtnmpEsdWsLKZ5nl9LnsEpJF7a+g7N1LzQnbWGflLhdqeM76
huxfU7ce8AahPOV6wJXQIV0gi2F+Hcz2qY/5BitDvTR7zjjZ5d9d+aq/oVbl5eimYl2VBqkyM1lV
6CaFvJoL2WWa6azt7LUOp/THJIrxwh0NzPUQdJ8kqxxK0iq/+MCNtuSXd7sy9CJkbNRPk+/YLnNs
8Du5nb8OJCBtXWca17JaD023Rqgp28qqN/XRSjX1aC+rrpjhVwhd3I3cKl99SFakG4HeKlVVOaH/
TFxzBn6tVB3xMmjZz2o1+1tl1Y1dDxRZ97NVVtP7wliPvvq9myYX8qulojqUGMT6NllMdHTPDsbS
UCzhP7NKlU49yZos0iCdQRbie9TrWboe7L2wcPTjNtBJh1H169W8WCcxpuw5BCLRTDYYIjOurfzU
DFKU5t5JZYp1IXrYs7+a3dLUi5Wc8TotmbWLMfOUdYNUzLJLuvxgxik6gcjFribizz9VEwiDcL8q
U2+uJy0ID23lZE96rH8i4pluC98nTqf185MsHG9ojr1zkZWxLst2dWvUFV9bmhUSS0Nb9juAhq9e
VpJM6FZi4QpbOTezYAinAf4lS6AtmZr+m70oM99Y9A7wybBp8RvQTY6CQNvtpw6lS44vovdWwKi0
TOej6X0edHEBJ74jL6Ptmw5mRO5+gAn60IquejL0MT6wVNLWIJ77j5jlcaK7HwaeOk5qC5VYWKE9
GpPzXY5jH8Djm7STh4GMR84jWoPnbmhekWTq8GRolvaVjFK0OwkR2cutoyxStkKBXfCYmneTsghL
0j7VpkQgPLMdSMPFZJ8K11rJTagTzXJtmb/UvEa91HGkXvLae69CX9vLmixkYxR7i57cuNPNrgth
HNtCn0qkKtXafbUmfTpZXjguOhVRwQnI3NoVg7OV1VQxX1B1XqLGiibGjK0xtCjgUxPBUV7FU5DW
C3np+05cL25NqtOwaak0IsMZ8lvHn5fI/i2MxnKhOU7DMZoLHy9Mtqr0/s3OrXYrG1Df8pA+CfMv
lpGRcVhUQc3fuid6SF4GM3YnmkUt5gfO8VrMJJ9r/dqp5chNQ+sLINYcMy2jomt4bhrbz8BGYxQu
tYKrGD3XSeyaWbunJlyep3qk75pUiBe18362gr6LDmOPMhzrBGdBLp3/OdnxtooM4weE/X0dtTj5
gDSwffT2Vm3n99KRn4hyWqh+FtzJqq8FwbpUQZM5sf1SDxP6SPH01fKcYpM0A85H167eZnteivEr
KbNgWfkKc7yzLImQOuTqEL4ZTgzM2K2f2xEKZBp236XZSftgW+jDwkx3Fnu0A+RuSM3zlfFndVSG
fpYvpPl6ee0eEG6FdDjw3F9j/prn2ltDXiBb3Ob0XfvBJg9iW2V2f1T8vEfwHikrs9cuLVrmBmK+
2GRrrA79URZ5lT0rg29v4zqyvJO0gQYhhkYU1UKOIMgkxD09z1pmU7zTOP8pEH9F65ucpCLpN/Gv
ZC7+gPa0kK1mGL3ntdrupkYTZDXMI8Kg4SSosEKy9H51lFlgIH0sAsw+2MbGMWjLjgVNwSKkajjE
2CpVbG0KeGbQroWmrny/+VEUuPKVpEQnkLwXMiv+FXvn/4rse9v/bJAC8FfbTMj4q8HJbJJfb9PI
3lIl/ioc/+f8/zXNzXaVj/81IjMhq/Db5d2E87sJZ3lo2fv2Xs1APPpGpi80pS5X+BjyexTGsnt7
viK+gAQm6yItspgCVOSq3rJ/6+omzch+aHcd8muGoRxTbmNeu5Yj5dSGo3bnEV+WNBlpF6B4YRq4
kcMg2kyR6bsLjefqqXD6tSarclxaJDnHmaqxUX3Sxknz69pjSETo7Z3JVyff1+aGP3XbW4PbtN1d
jdPx+jYMdRYBU1YIOdsPKW6n1sVRKszSeUhq1zgR93KQbepsynsbUIc+sjqaq7KhKdp+XWmuuxIR
6/AlOzhvUdM+q0Hb1z78US8W8J6jnIW7QvuAms2tndi/Zg/V5WQ78c4JW/PcmHnC8zXlCFSrVUJ0
IBuco8kwz/LK8St97zfN07WfHOL3yT+Zl027lH86jm9G2Pwkdk2thwtrnlX2u001x4WOdpEfri+p
wcoIycpa9fNpY9+1Pil4RbGTVbTOEQI2SUWSVScF9VG1TwgGOHfoS9jX4q+qbJC2zo3CTTEGEeRB
Yv/0qE8W6NtUD2jMVQ9hxJmXUQgyvvqx4mOmIM/kd5vszFOwWSU9tA5Zlf3k2CZi7WHgYL6O/Wu+
ug6abVGTi62hen5n5N3Pwm3tu55FAynwkJZIpvq3YZYsLxFCAMdpRnVebWCXw5wAM1hqpb+SM/x2
KaeVvWWLB0GEHxrSSJOKeBTim0hiFima8E3kHkmZxsnWm6ilF32qrq51slCd47XX6PoQLKzg87cW
Uw7K5/FQz9l+kyfIMjxhvWJUnnI3kVXI+orCjAsFGWZO/QD6CO0QD0V4DMlzhT6vH6I02fj4OHeR
TVrVVJTmgTNba+cb/aOi92RZQ0Ve6FPXbNhAjV9jvAjkn45vwoeJwDek2VRJd7VnVjVd7X0qfrPL
/hPhJNf+RtIqJ1QVQbIM4JP6sjxXs7puErM9booxPEyz9m5vIy2gIaC3qWexXZ2Ny45fVLCSrT5o
1qNnxTyg5rFlNlr3qhLu2rkv0gfOwfG9VxCm00NtdfqirqD2wIJbQOzWP3StRR7D70Jw5gYprqIW
iyRy43MXFskTikuXEpr4O2FW2cbyawXAmlu8u2Qy4z8qSPZDo50Df1QT0xMpmtUJdDUCQiUiQL1T
XU2+FQAo4iS/OmmVgi8tJTxbdpZ9ZIOsyqKwyWP3fBR5/GBmvtw6yitlRjrn/bfb9NIsJ7nZ+iD8
2trvyZBPm0qvfW1TThZJiwrbtRVCpOWS+2jNMmpuMqO4PA6tzl08daNkgwMpXfyPUcRSRQfd1VfX
SeR8105G3H3RFL3aRXoUnm+FlRNF3Y/LmwU8UniGY4lWwhSaz7gk/b203brIq7pwpqWnacrq1qCN
DsPwmvpbs0vJO5xf7GqUl3lFZAf0ppWeGL+/C93GFdcW7YdTxf3B98bu4Kr2z0LaZFU23Kq/dYlK
JVn8Vv81jTJ5xtJDVmspW2+D/9e57PmFlaYIdmg270F7TNtwsINFNSO0Gsj+oACcYlUorn6XBS7o
LYnaioFGnWLOd5ajGeLs9apRReWSMWrOH2WcxJ3sAn4ghKyEAJPvF+ZuSGyb1WOlvPe9tidzDhq3
Ggwcfs3s8tleTuV3PYbUEUaBOBeNcaiDdtMr3SGqzfwzSJ2ap6SuvISRUa6GWunvLdUMtzZsjTsH
6Yllm4wF0nYC+H3TfKS1Hb3ohWLf5yQSZ+DeXjzOY55z/yCbZAH6gZBmtUY3kN6sKx7q2ligufut
RCv4OdYFz09dWcqaiZjRsz3wI3PidjWy1l7Z+sJSwvjJD9ruKR7SaOWkXrNNUqt7UvM8OnEHfJWN
shh876vDavEoa+A47G1tkLsZqbiFlkzmzJO5dvBzsqlO2i2O4NPYNhz4TTlrmBni00HIJuZkrkI+
WduN2JYJNKAwVHoewv8q8UhhHC2pATubxJfeGsq6+EDmxQaxjBdASQNOmYb4XkZaEWV4KZs0vpdB
WHNbPddkmx9Fl1pN1MXYsOqwzabguDBWF8TqF492buSPrKVJlsimbCurskHPyROOIvssTbXZVUfR
2M/X/vMgX5nlUn02PcnYRcmyN5rPyPXbO9mFkwzn0kzW8jZAU5ulyk3yWGvGIrZZBMdF2JmgghNv
76bKJap8hc0SgZ9nJMu6c9rXnP+rCUkrHijPrW6Ts4BGUbX1PE3nQ/TqZWkGHJHND9NExLCNI2R/
5posZGM+97h1+7/bxg4VvqEmuTdW1rnlQCdkT+2AG1mPUercDUNQXtAoKZeotKbf/t89UuYY/pyj
1Uo0SfTc35Vx0jzVo/Lm8R6P+VyrsjbYTf2gLRXFqJ/0fGie4uRNGEn8KC0mGiMoGZr9RraFo2uf
jQFOkl83D0kkCGsujTN7U5S506777HlkB6YSvTW2q29qVw/3eaxa55abgdU73l3FY64iXZfLYXKV
tVMQAInquwMOc0JsaWrEywh66VoVnSVe2s6zf6veWmXn/xqb4fvbwbxNJ9EcZeGqkA946OagHP+1
ySu1hXiBK9jjFCSbAzzHFFldFbLk6mps52jSqLV3qaVPh6mAji2h7C0KSDyT7OdOm5Td2LWE6mci
fFdLfQn0M/gkcJJwsNB5EXaERGJBDE7cAXbVw7PZK+IcQ5AhuYmfyTH1i/W10Yoae2/56peAlAaO
erzXvOYW4VpTu+0QsFnl7qQ/l4FR33H80S1kVQAHvw/rGJGeSmmXuv5FE0X7JNsqAAuxUgZnWdOK
sVg65ynkVn4PA8e5G2MlXhIAgLzIaI2nrpz0JXJLwaet2xtWSuaXrimgiggIWdaoBK/FLAg2d5Aj
41mYpBogOsmRLK3Dz6k0N9lom1/6vi+2XbwOfNDfExHD1T9hic7h2GjKq9X1n5VZxRdZU8Vr3Tbq
CyF17QOHa6ckyVH+bj1OMkXiL2VVZH26JRTYWhOn95aSH78vKyubiLJXpl1B1LVIcA2pc2EGA8yp
X1dDCimDzUC/kQ2y0IrEuvazAX7cAQ1b3sYnNYcoyB+1NQQIL9jYGSpag9OyM67G+Oy2quCOmWiP
kJr7ZVzUDh/65C9quzLAcenDsnD8/M5qy9K5XqZekd9pjokL2i4gMirfWh06Nw63HKmhgTDwkadU
rvfI4rRN/yS8WTM8NaJviectcT22P9KouzeAUb1PIz8YQy+L+8aNi13XW/gItVSc9ahUV4HGgT3M
7g85aHT2BRSi77bZp4tAzaqXrENovbK9blH5KIBzPthBFOU3V49GtWtiq33GJzFrjRHbLlurPPA5
5DG+yUY7990nPhjZJAvkzl/R73ZPsqZbtbPUnZ6Is3lq0MX/OZdsLJXJ+XOuEMETQ9fckzEPlnNF
4tlPUmMl3W6d2SaoG4XNT3/db/VuUJxl2kIcque1dSNgf0zwYHawIsznRIvsTdll8bqZ19pdVIG+
VbgDd3NVHfTpjNeac19qilaIpyF+kAPlZLZZ7FHw6Hnm0Y5AUEm2VureyblUffjvV/JfCj/k0aP7
3rXwRWMSOhrE4abt6nYhW9yu/Nksq9c+alpre+I89rfBUcHOwocftNBGndtoRYzbnbDQNiOMlbPA
hPvrbPJm7LkaaGOILBOX195pSHCtokWHCUSe6mjvphoQZty03qb38/GrPsGe+tfclpB2pVm1/9P8
R285STb79P7oLc1BFP3j5rCNB9XpduyczG0Mjf7ZGP1vnVWN34CEPCoAiF4NEZkkV5kqmZsV2592
mhayB5jFTd+5ZHN6QUFAe/tFj7RhqXMCf2I1CXlVVZr8JOstceP9zIVy+28srZHtyo0fmV+c0ZVx
3ntRoXZU4tW28aduKzg7B7tulWPXuWI95X39DNi8hytXD9/ySp9vPMYPHENbqMOLNnOn547AFmI7
VGK85k/NrAj3+A87GmqnxijUZ9+BBdub5s/+IUJRt/43+9y/m/t7Nv3l/PID/bP/7XV95vmrv3w/
f/b/j/nl+6/m92+P+XrgAOVZd83vgd7231oo0FOcoA/jLMikCwH+m9kOl4H4hn76P0Nk2Acgtx0L
TtPcQQ+KNp7jjV/htYFiq5QvtoB5XM52xIvHrxB5lsYve0ai3dU+958co9vhPWkWKYIrd7URV9Ui
SRXrrux1GwGPTqxkiyxkw60qr6paZ8hfzXnUHtpgGHY3+6j1Jp6yQH1C1hkuUxqL96KrXxxOVX/A
200VG95YO/W7AY2a5QCGZZMUbgXajwI9reooq/JKFkrPcblvNDUkFB5JCilaxdScZBEXbnMK50JW
PXMwlyBemtXNVhktfmxZ95Up2uiGPy3kODlENowFVFlyOivw/rb63k06Um+V/5I7Znjselu72scI
xMmQWMhpqiiSsDcwzl0P/iVO0kNpt6ioJ0Rzbd0M4W7Y7coRRy95czapyJM+8++y6WkI2d64Odst
e3xCHWR6ctAuIKW0Q3xxtpF2MyLsyoIjtEjzs8Q9yW3jUzO4IHAJy4B87Fbl0h8cMgoScZatVjjn
WRElttb0YHpqAXHNu2EWk81SV3X3LQrGLxpcwh9JfG9DMvQXlkV8xDTnCYLVX7cJ6xaRE3bQqe1X
QYZbv0V5LjiDgJq3mHqPlC8krmGn2gGRARpgN7UsDrI24Bq5yKvyUnflcL1WeMauTJHwmQ0EApHD
T9ZQ6pN6XpKZeKqyYsi3VTeyZAaot+RwcjiZpG1lsKAg/ejdp1fny6EYDXi3hbL21TQ8xFo/PdZm
BHIWsNxuUE137TRBvXEGFGM1xR9em3gGPjZZsBdRO7yOTqQt2ABm6DDQOpUxTxQE8Iw0HFApKXli
/CoQgfxZZX8UHRS3hEcPC+hMGlT3UtvtkrUIpyaRxm0j9tHEmavk2QO967JVNOj8l3R7pmvmxBLj
gl9bRS3eCmXWEK9j98KBW3VnEF2CNpTSkS8ZBBsmbxZlQ3ZE5jjiQRYs7i+6qoEy9GGXXe1gBwyl
uK+J3H7IExJTQjGB3f53iBGWPX7D4O1mmoB07lQdh/ZtGs5JEbbhyXgdWgOmXCZTm600DyHkimCc
UzwJ/Qso/tJXmy+5KfyzA8xzIc1qLFDQMKw3Daol5/3OBgl24qZiHIorRczhymq2r+LKVVZtVLFH
yjNjM3VaenFiP7sWKVInCEODwLYIRTnnRFZuVR0dNrNux0vqdxbZN5r9FUTzpjD8/HveN295pQ2v
hq32a0VE9RGFt/6YN3m56kXbPHdl6q04Ig93tRZOr/gXCKPxK5Ivem18DZz2q0KsCWmC1FTfZH2T
9k9G1hjPKrFT/Hmn1wxlnvtgch9lp3L+ypDzoC3sENKyyNqtog7xpjTg95H7MrzonXtUeO5+WA4c
TH0gOCcMUZ0kJRMu3dA3H+VICl1uJ87DAFnsrteIAxiJ1P4ocb7prl18gbyf7HzbD7d1Yzbv85GR
7IBKLwzcMesOVSfEkwjL1xa/69bHF7CrZvBr42ra8xxxtIkrOzwg+ksSJDCrJWJf4nNQfpRCGf8h
oJS7H/nij4Frhzu9CPWdU3vqQ+PD9gY8Nv1D/BAALeVb5TsJcTe1uPdtZKvrzkZyllCHLK+jO3cm
SMvCGyf1SOxPuhnn0Iqb7XrlAJl2Gr5Q1xZz7hhofMS2bmC0f83DZ2MhhIq8Wllkw8GfbFyLf1/K
uiyEYQwHlTSS/9lJbRSVY2e/Hw5mVDILAYwBMUKgElSCzPRQ685+FZoPRTV095H7ERk6supJGmRH
f/QeZZvtNuZDUHTqrsqISe1JKYiWsRkY6y63NM6w5roPZXbJrTkH+0Z314DxWDjbtITyNxZC200V
R9Iks9usgzVOfOqJ+G8ELLv2vq5Dwv7V/ixrAG/b+8Jy8DBnsVhLmyxmngJaBdoZIROmkrbGE2+p
pjSHaw/zTaT+AQ/FBEu0I3crJ9YC7Zg5/rEU9gOn99ElUV1EZgLnIdVL+yFLzeaApna4kFXfHsQF
NUVceJ0zfdRafxgEkS6KG0+7RjGMDYsO9Z0ARPCnyr4elAc8T93DYJfxwTGFu/A9/4dRxPOSb9aw
Np+skrVJw7nZYoCg/CLiKFnVXlnz+glCAEQJnuyaBYttk7KuppVz1wZqzYlt3l28Wa4AROz41LZE
CY6Gkr75PrLNtg2ozrKgC5Dn/VB4dfyJip+/6FIDYY8epFrs1AIxiIjQDLtLn8HFooXVRvZDi+Nv
PQ6EH5I2rm2asiYbg8CDnZUJ/a5j0bv3Oz5GR53vEarV7Iypj0+kf3Mrsob4gtQij0V2AQ/jLGZS
+sX0hLyZinsEQbbBdkzYK4P2hn5CTMYhP2obkG0T2OU/hjrui2yG8HsmGcPthMRBGowLq9Psl8lC
HjdsKzbVfkWGtIhXbu1Xb0QgoQyh58CHdbt6K5IFeyH/bVSt/AhKJFnKXolNzreeOMiOzINAvqyc
JAOLKurubNZexW/aqpBCLZVXJ3BJinTxTuSiezJ9ZamOx8A8d0kRolkzZAeBhNI3vcj+MVUzelc1
whfDyEFXVrM4d02SiUBZC9RF6ldnKdcjgPbbllMW+kLt6+7izGlkMpNWZtwSi9mBw+8enTkdV5r6
2IfOknTi4DpJ8TSRu3hAZLpblFXc7QZi4jbII6mXuAlD+BXaWdaIlCUwZS4gFzbbGD4xT0jfiNal
3ouFUqTWIzgWsRgHy/vateUFFQjHX/CotWagLa96CrOYzJEyCzeZnvOk7PVYITgqQdNVRDaJGY19
wk2lTyufhCvWie3xWi07T2waEyCTw7E0f4Yo2jixpqoHNa7R2QIzukiEV55kkc6HNxWf/HA1xtkO
eo1xlI1qakAfwUe2Lk3EPBKHqJDG8KNzoqcbSwF9PxIHxs84N+6jztXvg7wrzyQYQnX911TPVw2E
SW8Y7bubfYgVY2nVXbHRwtiHE41g5+46HXdEYndG8zqVnBjJ0fZYV/0PrZ5g6w9B/j09173TfFdi
s10YTjk+OdXk8j81+gM7W3fVN/knKwALFQ2OkDs1CzgJI8VOVm8N1yqHV7FbZ6e/7IPRqqsIrvZK
drsVeY4Lw8jupcVw0sJZDaPWLoXhZuvBO6jC7x5lETh8tJ7o1L2sQirXIP5C4hnq7lHhW/gI5jLb
+o6Duvw8StqgaZK9rkXuQfbrGxJf4snbXAfM3XIRZJt68saVHNVXRvdYVeorkqT5UZoGB63Zro7O
chCxezlqI8Gu4ITirPU44kYN5Uq96nHGguXn7ineFT/1N4al+wfcytqjNoF3lT0Gu/7Eu6U+1apT
7Suz7jdeg1awmkf7Oi9MHZEX4Z3Lhnz/1jWPUElAuKIlsDKNGVKFNOEKDGy1x2/pvFk8XMLCNl6D
UIuOPTFoy8KznDc9qLkVqlXELjs3X00P+ZPUCZZNTsS8pjnxvk517Uh8WriNoqi/5E1TrKGNqo94
662lUdfRa1mGGnyZFC69NX5VEIT4VnfRvoh1nWebM25Db/LIK6FoA27ObjYKdjd44y0PsH4yvntm
4iybyZ3uyrizX8LEWgfFhB3+ylab4KaamT68ZwKvdAfW1cMTgQq5zhHIPHzMCQsLiqG4tMVUPXhB
/yGHF46wVqkJll1weh2H6Qlns753XULN22LozrptZ+sAtd1ns9RMUliz8KO2UI+WW56q34ddb/0A
cvBiWnH+HuZ5uVRrTTxmw+hv5Iw9W4/rjDbc1rOS9ohPDVb+XA6DSWi/Fn6YQXcSsWATxYwZURX/
aJx4jd9m7RldBM67Fer8PXpLP+ppYDwFPWEYfWK/9zqhLAr0gb0BRfpJ9RN2kQAKpkLNEPTKrlF0
fma0d9w52qWMoiOqtV2O2afnlCECVJ6zrLRK7HyXat8lwJL6HtVk/DXEUDfGNlSQCJetQ8wOLSAk
eylb9ZKkdpvUQrT9zDvFFc4KZrH/mQRrHv7aZ9lqDaJdqXo0wzq5jIqRzalqw/McYVbkYl/V1vjC
Xr84+CIK1jKw7E97ONtlINqf9oL1wn/ZZX9lKCpOJFNzpyaRv0ldLUCCXo9egk5Xtm0M/8D2ovil
F0pxsATil7I11xKFfcfIE2ludV2BmvqQnCZtPsRp6k8Z7mEoXXLoezAFt+gPaeO8k+P4X9EfymAk
B2mTASKyoTY5F6gJDrV1QMcuCm0nZ9I5RlYi8V463NlrYSF5Urw3KF6/VjNAHycghLO5a/LdjDdt
TlSj9BQYY2v8H8LOa8ltJFvXrzIx1xux4RLmxJlzQc8ii2R5c4OQWmp47/H050NSo1JXT2j6Ap0W
VJEwmWv95iRL+lxC0P88KFNyI5s+2vPMarb9z1myg4T4j6leI36ZpQfTt2qqzZ2uadG5TWN7lUP3
WYkClXXZJg8+1IadXri4WkHiOddV17LAhfsHz8tcdlPc8Rf+nII72NYtW+dwHSfP5XmQJpuZuPJL
o6J61sqewDu0og6VVWfm1a5C6HaRuHWA4eb8CTGfIM8tz3OdPX+CWXT2KvU04k5G695ZkwbTThuq
b67xvcij4asoMmPJ15CeSS2LmwCDsI2O3e450GKBR1ptr5XUZWepddmzpXawc0q93Q1zNRMV0sux
U93IXsQcOqBMQX8c1TB7Fm367ka9dYLTnT2bEVt57qqbJuCyURM+tZ7U4g0MH/JGgRmdIsVNH2AO
nWW7cPIchAak4QlHpTe7L1aja2XP2L6bh6IPf0z3UiTGQlTUT4aV/MfpPqCWN2vKr9MRYTcPvu3q
Szs1QGMYobeMXaI9sTGyF3Da6KVuX11EjZ6aqlYufkIiPXWil9YInBtCPA2eNkX8MrBr3ah2DVqK
32ThKla91UcPhzmjCk5Dgzv7gD70rh6xSFL8sVs1QSGep9D6s0hwpyiTO6jJLLFnEgZ8jUVk5SfH
MIejdNqVfrxzE9c7dhzi3xa9P5uqEs/CPo08IKxVu6+S8j5CnVrdwglofqniHdPusYq6L1s1PwVx
BcPQc9OVYZooIM6HNG3fE+RS9mNXYhw4NlF61lAcX0a23W5kVY5T54501EkiVkZ2PUE1VCvXSEDh
dcb4OHhEESKjfsWBsCRDPooVaKQ5oIDgNprcye3AS+1ZNMkiFnHzahqWeuMNjrKUs3xfb5epwCZa
9qqvI/J+rwRawmOa4KQGx7th9R6lq7H2ips6VK0VYc1g0yW8wdEY6Cx4jOzAbPNazBHqrgHkHsEP
ESXpyP7HQZ3ujVkmZ8Xa21k0fcX7HY2yJdHH6MlpYpBZeKV+T2uQep71LQKGQNjYnh6MDBvaYTD9
gyngsyEVEa4VG869qHL8iibCzWTT0UcUX3uewqQGfaQtsU3YDl5h7+FuW6c6dMuVOyb6a6WLs/wg
Mwx2MVxIrOF4kRbqBNQg96KzLFl1+U1RAptE4F/ay6pxMbDHXTwl9LkbFDacnSq6Y2fV/VGW2iz6
UbJ7oRzUEKg4Az6aPw3FHb2/9rbdrKtiFQQmY9JmcRukOxcrq2varOcHui316FV2FjNcJA8XY+Ik
jzL5ZSvmF5ZK2a3swj8gW+n4W2xlJ0uQ5HquMnSVm3QgnRzEun/BxE6sMGoC2hTCZpdt3lwi7r5W
VJ10MS6F1/bS0+tdR/Z2IUd8TEhCpKVceyhBaf77JGHKP8UJEfmZP0a2y1lx55grN8aOXHb8cnY+
0DyHkVrcsZVon+rMuQ3HDiTIXHO09ElRQ/cka3adf/PSWZNjTLsnG0d3vCaL6SjmagGeeVGaTg90
gpkqojVL3Xe7m7aeuqe4C8Zlik/eXs4l4o21ZGROOzl3UHlgj31gbq//Bg2FEa/DNUHOdUhybVpD
TTayt489AfRx9tcrseCsUgsLxa4vnj0r2k2qbr9bpmKtEsAPkIeC4hH+4OXajirHKmY/f1SHrLl3
TP2LbJfnCccadU63mS5WBve6aybnfWhNjadtU52DMHZPli4swhAaGoJNOqzqAVvJ0gn6CyzM/qLM
9PyK1+SkukDOfrYLXQQrEpeCFRojZIcvNMwqMhRY5ia/UBUXYdfxnGFWcpBtqRlHC56YYlXumwjw
t8Yqfl26+riPSWw+9vl011Q9PkENscDRrrtHy4aMiEPAsZ9r16YANZMKzVlZi+Cr4WWe9AdZHb0o
W/tJMG68GAyi07bWJpPMHTXw2kUxFzGP35hVF8xLGNramd2jgestVk0UAMKZcbjaFG9Td7rJClt5
a3ikipQVOVvrHSKjXF0gIt+a1N1hopY/8ZKoDyjEzg67tKMR9MeI642qPYg+y4PVeAnKUjuELLMP
BjwZpyVCrvPQXoh+qO4zJXN3wRgN2yFKxsdUH/4g9G/9EVk8R9BLeMkLM9k4IC9uCKaHFyRwkZOx
YusPJ7u31KH92uhY/NqelZxcDVBAXYN6VezUPKCNUC881j085qjKgxf35mEOzAD3nxt/Kbqy1WjL
dEN+GM3Hub8RWrx0560my/slhgTekfi16ax6Ww1XoaLYqzZt7BMO3i17noi7JSjKXWcYNvgaOnxR
AxjtxABJkYf1TjaS0XKu3SIIIJu4VrcYUOpatRp6J6phTfd454rtbCyFhdfYpDyNh++Yu1TYNETT
ve+y4URk5SRrcgLZQ3U1zFtVVSnalIVtuyyTurrIIR7vsP2Ua9bCQA34XswHX0d8w89idy+rRucn
p0DdwXi+QLknrF89C9QX/AXE+XuVf/Jb4Mcxdklh/qDCXVmrKRYDBaose9ubgj27Jf+UuCF+SMRe
HgK/VBbc+M17VyY/zqiTA/n3GWt0s7bulKlrrEL1nanFaFpUlfeKEPP3yjKqSwCTALtH91k2j4ZK
eCWd3K0zjypsYyv0UHtktz1h+q4LfmvaO/RxVwNY7hucqerXLF3J/4fJsR8sgy0vdDo7L+BiJ8Ov
VdwtlQVJKGuZjhNGS71ZHSMFwulmnIvdbAUkD7VW2niHMKZAAKVZyMaPMQbKvVtRpOoyzAg7Smdg
TR93WUOiKuKeXAgwmk+jnejkgSZ4wH7ur/uqcZ4ba76C8heMxdyT34d/XmuANnc1q71VYLb5y1im
DY9WL9v7nhKuHM/rNkoJ7lp3cepKO95UXt9tuWTz1wzRk3YO3JpQYFZxEWP/iRDtnfDteIG12fSl
BUnKGyxN7vQ4Tkif+rAVf0o1ypIUXLyqMl572GizyvU2H+O6qE+XoZUaywxvvr7N+ss4H5LSIY7u
F9/bFA0QWZPthh/CIi1H1qLoL1+HuUlVngvxKkd9NDcjCxyh5+nuo6MsCGBFNgBGeTb5ebXaaeBd
jSz+UvT+2uTRcErqAZ+rdgzvM7A8S90ChTpWABj6IC/fNa15xvQy/J4ZZEP1lqeuq22zVivYApr+
je7UmEop4rsxBsarW44BEZx0eNT7eFhlRWleOiRgNnod1betDqNE782Z0Nl3qw+8fBcM7dIpXCh6
JMzIsPRBfSu7a/igOMP032s2iNuScDBSPHmMTVx+N7UWPjoaMK5MKYi9xzrmbxhN8muHzU0LHu8V
Zp4cHhFn2cddHSyrus93PKWQXawjcxXMD1x5aJqoCK71WFRZtTBqmOT//Mf//r//+8fwf/zv+YVQ
ip9n/8ja9JKHWVP/65+W889/FNfm/bd//dO0NVab5IddQ3V1W2imSv8fX+5DQIf/+qf2Pw4r497D
0fZrorG6GTKeT/IgHKQVdaXe+3k13CrCMPuVlmvDrZZHp9rNmv3HWNmuFvoTFyqxe8fjdxGlCvFs
sB/xREl2JJCTlay2mtAPFeY7fOX0gkzwzoYXHWWtrz37Edo7eKNrr8HKEsnLs+zI9QFqVZmja+Yg
1GV2ybptjOLVd0Jn70xJs5JVtAazZeWk0XEwi+K1XYGoTl9jg2RQMmnJUg5S465buYRC92YWPmVO
dpqaobpoplfsXD/vFpqRQx+XjVnpQFcLvKOsEVKtLpWmjOusduOVU6bVJbe7L7//XeT3/vl3cZD5
dBxT0x3b1v/6u4wFaiiEZpuvDco5YOryu2KsurteyZ+kKbyRgSnKJmFtpMV81KnPchS7iYTNNDsC
X8u+FzNnRh5Ep7V4+sTfgeZVd/zktEdxe/NzlJgjJT+bVN8yUeVV22XhR8Nzgm7F5JEukDWwwZBR
wuegSdr7bHIg8zLGV7z6FAmTqMjl91+GZf/tIrU1R9ddw9F0zTHU+SL+5SLVAT1OHVvFr1NVNxvN
bNONydpwTxgzeYr6/OyYkfolc1ISLK0IiWcH0TlwE2UhOwrHfEJb13uAbhzddKk7ruOhxGavah4w
H8WyckqC+66Jkv21GsypA5k/UAnIblslwngmSFo4mD97ZI5hRM897rEq+8g4yJKuGPbtx1w56+Ok
vwxmvvxcOeKj3RuAsyIdyPUOlONQZKN/sGGa59d6YGBjybe1lb3WPORjHAJ5wXWGK2d8dCdRmllL
TOf9//IU0fX5MfHXy9U1bM0Quj1vnh3D+usvVKtajZ455O5OCctNn6ou7kHo/zguhErCDOxLsUY7
RV7VHYvGhaTf5c2rXevhwUi67C4UUXanJbh/Jr1r7mXb9dDB/PCDAkPSeZxsQ9w2JXbRtVtZbUcr
u+sL3SGImjSbUX645xUkdfOyW0MJ8ZDBgKYcm0bWLIZKQZfZiCmWIOoJkTr1Mra14ugmBTyYX4oN
gsO7aPIunlqDdo8yvvE+ETvuTes4DWW8HXojPOdRoq+BjfZ3EXfECiPG+NHvCFGxS/eelaKHYjZM
ylsSBF8VFfC5ojtH9KanR7hY95WpNbsJYBRhzja+6MQ6L7IEV+YbJ0CZ8WdT3iByGDXps+lOg3Od
UJQ+zMwUXOjH/KaDVugRhgsV7sZ8FnybrLyMvxBWgZhsI7Lkq6W9NEWPz68uoP3OpdiekGqXxXoK
3WujrAI0N2+aP0VM7tdfgtWO53BgsnabAAizPPjxznRGZU9yM0bBWqmNpeYEWABAoj8ige8dE6Xp
DsSbIcBTk+2WX7GG/qUIqHmNGvt08zEmd1m0rWTd0q2vkenXWy9v9qFaBE+B2hYrQez9mE+mc3LJ
Dy+NOdjdprOhZCJeecXkG7KH5h5DbvKjXku+srLGK0xfIvMHz8eiz4HKOQP5x84lzloDN5KdgG+j
c1/B9xfeVCzNKh0XoxphfzUPNhqXNGsWvoPxbo6T26sn0JI/DlmGAQ17XXvLPnXSF3WXqqdIA5aH
bPtGjrO07+rYBGe7iZ3bMcOaffCs4N3tYX3Eo2C70dXiYg/ouLm5Eb5XXQ7xyHMS8DGm8kCa6WR2
nvdETKZbuNENOaLxpHiV6q87vCNJawIjc8vibCjwBpCkxTo7ncqDbMvAcqJ1qRVnIhVPfYF2RMUO
1F+zxSOwA7ZzNyJS7K8LwaJNycBFyHlyiiy5QQSRJuGv+TjX5CAIn3CzrJMg4YuNwJatzckLVjbL
5bXW6Ly5UY0/wXLID8KrrHNt69Z5jEDT/f7NYRqfn0uGoaua6WqqYWowuM2/PpeGyksbv7fFl8Hz
1sbso6DNByJvLdt+SgJxOw9s2r8bS2cIVhXp8V/a5OgWdNghzhUTtZF5tqzLUjAgK69OKcmnyUBa
sGk3RL8TtpBWfKoCHnvy0A1ZhF+GLCOroKoI8TBK1v3KhVXkdwc5R7ZfhwAhekLPykdRp9bURS4y
+GwGRte//57kcuIvz2/Dsg3XEZbjarrpyGXiL29YUUa4GytW8UUxo2xpExXa5mWBtyhAprdOoGCH
rt1z7jjtgXgy+gVzuxOhlKgWYjonk+JdfGF+6wtrxKeW/QvLifpG6IP6EpXFQrYHnhHuiIYWG1nV
MixCQXA8ErUzjmYwVNfTllrBgrxR09MkgnST6FqP8UISbnTHd3j2xvZLj7xRPINiP7Wn/tIs2vzd
H2Nn3WMMtE/QXXwJ1fwKMI7QKr2242beviTEkyXQ99P4jHYJGHZDJULH4RBWTv4w5yVXRRaaG1lV
xiY/w0rdxcS7CoSXdRjeQZfvozYvHjDIJsPS1N/HUdHWv/+1nL+th3jX2iTCBL+X0Elj/PWqrsra
cMhiBl+6oMUJWstfJqv27qK0tE99XvWLRrT929AG4Ad814Kt7GhPaORssMTu30Q3JFun1cOtMNNm
XQcgXQzwJQdtPjhk1g6yKkuyLRA6uRrbvon0OLuw3kHSReW2KfFCviAWiF3swMOlL9Xi6Gljfyww
y3hqRnEOqmg6I0qUP7m6+E6+o7mVtWAOUjZFUB9kNW3Dflm5dr+v5pmlz1bNnwx7K3tDcONrI63q
je/q6U0wQ87AQLbHbuYTWbN2fLts6r4+gtoDailbZN/HqLLXkRF32C1kNUpTbdR/46Fvzfm9VLfI
jxHbvOc9VuziqCaYkqiEMGKVoUbczUPrxt/ZHuTM2h3tWxspt2khzNy+zSvzVOVi3Jdzh+yV7Vpj
2f/lh5c/7K+3qU6MUmiqbagmmzXt80K4R4q6613feB91v1rlVgGiVij99RBzwaNG4j7nVWRt2FJE
t1bpWHfphPCujcCirJEHT86iM4GDsgWeTaW6de6Z4SKrwdWMPVJm8oBWVHZybJ79fmMqLEbxHHdQ
nSLUMpw6lsT731/Uf3tU68JQuZwNFSasYRjapyVkbIrSMbRIe7c176WG1Hzb8JT55TD0qPPBd9RY
yE32IkVc+hbUSL8yM8+9lKmeb2K29xgpoUEqsty7KZ3QulGB0Oy6ZJpuvW6oNgXWzBfoZ/2iN8bm
UIQasXizqHeArkEJJdPa8VJvb4Lfu5GlQo26ayn7WfpPvR9tH+NIrMX/5ZX2t5tfF66lO5rpGMKd
N++fXmks4Cb27GP1HqXp9yw7E573bocosk7hjOWR+Byhp/EKxSOx+miTpbh19KOGwdZ1QolGzUIW
o2kGERvluJEnkINlB0o2c/TDO4wkrccfUO8OhYEyGAO0Vpz+9gr/lkV1qGeppjFZ98RAwR1AGNUB
9MAN0+uzLXVM5jY7bLXb6xBQX9eqMQ/x0VxZoDU7IgNbZ5eqTh91R5g30mwIJ+Ls4qui2QlEdCFg
UZUHOTZP4+vYFLy/sxBl0O58Zdj0kV5D93VabdEO5S1Ieec9UBPs6R3AeERIbDax4tVsfPfd6u1m
CXMBdRGtdy5VghirPncgNkQ4OA+yM8ga/1xMHqKbc0c2ssZrvBEzcBHkt+2gzuEhOqKpeDEBRP7+
NrHlffCXZ4DFmsYF2GrbDiBE43NkAMnKREPL9t0aQI6XdUjwC3eBdaT09nNpev1K1LW1C+aq0oPh
Vo0mu5W9vLpx7yUqPBZCPGYsMWXzaIGd4uX2FTVQ+7nVwH84uakuZaerY8PicatwmHud/C7o+0fc
icqTKIV9K/xQX7YoK38F5g6jyhhfp7oA9Ydryj4L/eKxUqoXOaBTsnphtWNzh9xjfAj8KVkn3qB8
acKFHJDrmbsq3GA8eEXm4hPv8eqfT42f3iP7AOuRVYyxGwwFNzJJvHRSi7Cf3/P7InO0VbWovhvn
A/SfH21VZlZ38oBUyq9tcvDHXCXq6uu4jzY9QimJNcVfzvX5/KUNKojtpE72/MG21VMAJ+QtMbAX
issh2+e1Yr/2Ebrxtf3WNXDokk6tUGvyrDe7xA4cyiIL+A5cCQYjiJzRDr0SakKdWZcuG9C8TqCG
um657woSfwiFJNwmho9dNHT/CPpcNfYHFh598OzmzYOjg33R8/rZhSBwO5mN8wCczVj3LuJuIW7E
D6Nfddjc4XsUIV2xZOECwnxoz3LsMOHglVSKB2uVsb5GMqzKp2Qhe6+HvFmabjTdJWwcj2LQjK3+
UyhF6p18kj/5EFnBSHvaYsV8+WiSEz7N/1T9dLoWRt+qFLq1kHOlzMrH+VIsx27UAkuj3G7WXZ8b
F1FoDQkOPtaYS8PcJnvVwtWvpd+Py9EM37gqOTZvxrhbEu4ui37uPRmtZV47iE1rR1ci5GWvM4+W
pWLwAacwLiZHNBmQICbWYqCo1ehOHnKvQczAC9PljKa5tjXCnPZ2NsOF53HtfFCbFn5LrJ8/pkZ2
q5z0qV320aivUTd6Mh13vLPVqV5qfVdvZVUehkxrF33npPuuKaY72aalwIMVSE+yJtuL0d3nTjHe
fjS1IkI/v40umSGai8i+exqp4jrB0YhQ6/iKrdd38o3+xVU0837QglMz2sOrKC0DNA3qTTik/Dqq
j3nSQK08jWkBLh/G4DIajbRcJv7JQ9rs3lWV4aH2I6INpAy3fjcND3o5GseZf+i4XVYSn8QDCpwL
SEHGdrniQEbh5aTFDzrvCHT5xzu2y8WDOqTt2tJ6fS2roxuHd9lYLmXtOmIstaXp68oWxjIhRp9Y
AsJedrUxPNM4hHrH6q/PdthE2jthWn29lx3ykPTAPjeuMGYtq75ayNGyp7HV2yApynvNRTy7bER/
G9uOdvJaAEmASMuvCQJkKbKOL3maZtsMPcWdUPPiCeuvOzngPdR9+yawayVEjQ5eh9uYt4PjDMSe
xuEMBTY9QQZYXEdorGQOSmweP0bIYX6R4aJmNSCTTdVhsVw5RBECrMkHMczfWVIdNB8R+SClmliN
t8+y3lij1lCirElAxx689KuBgE4ZW8M3jIoAFmOped9NPvI4aWPtvEgdefY69nVIwj3nWvYfFkll
ya64ZFk67nkfpyhWvLQwvTDpGxAArPMfB3eufrQVqcnPOBMtNyDc3EVALvcVq76lVA5IKxvdPRUg
ZlTm9jlQeS1LxYBpTO7ttNSPRc+3PBU9is+oNr5PzkxZ0pThlKqE9EzMRHSTTSrI72XRaOU7vCHQ
R4Gbw6Vp2zeouVaSle8TIP+tV0/FVlYT/aYYPOBhw1juptGsN3IykpDLHJ7bS68oyDt58biW7UEd
7ppIE0/FpHY3SW+KlTyNVtknNSFc6GU90gEtupOJsEzYgt7wZmJjvChtaVA0jXcYub/Lds0Huw2+
WxobDK/xcAjm4XqjqDsXw761HFWo4mzWFilfENC3hlUoKHb2w9soGiQAykWM39qyjx3xZKmtvRia
enpt/DrG7Skcv4jIh7de6d+MKNuRJvEBYSp/5nAjIwI655Ide7Agzb3p87T6HvvpnTJ0xt3khxmM
aTFcMmDzSwgT3iaO9VnbV2m93ag3OWu9IajXXpQsKvQTz65QMm9haDAEK77STZz5qORHb3qguuyw
ykq59XpNuR1sdMBivTzIpo92WVJ7r+ePYsH5qcMMDGU98WHbarBw6Jris5OEyPaYivc0ZkYCotlV
Lm5e+HfscJyFAYWDTCxtlt9nJ6EHd6Qoj5Fq9Adj0Myz2vjijF9IPMuyrWWTPKQAbbBpGdobUpFE
sFuWDK6qBU99DOAW6EsMiqQNn1DqsM9xV/K8otPy4uHBN77nZRg+FaperZwxxfPIHZrbYT4UeoS8
Q1btVC9rblXH5jCXZKccVppGsRSQ+Nay7dO4MhmwvbQeIe1ox0pXp0PvpiUGOnX0OA2kwX3AF99D
fDMa0/veiSBceEhPkW/1p7UPYuw6CQJfuYkSbSGASh9sHeFYDUZah2Cl0e0Us7lcq6jKm8exRh1m
Ya9N+HZPTYaBQVVwm0QirZ5KiIJrjMGCreNb5VNmIGfJU93GLYaqXpoYiTo5opdzNbRtexegJb2U
VaftyhsWmNG1iqKie4CXCP5oHpxOlnqrF/63RH/04kn9AhT8jwiI5ttQl97Cr4T9mFR6vcodK7iD
/Zdvon5QbwelHAjyj+pNMvIjJVaBxAp+PktL1dsLDNt4p/Lf3tLG5gQpT6z8atTYZHffNC3o/+TW
UKok+TNiZbeIsUZ4LsMxWFcFEOE/nUxPV7GVcAeokeUe+1LfYbPIDVCY1nNWZsZN4Y3jZa6VTcE3
5QfZEyjgZKFoxoSIqZo+2b4JJNpXqhvZ62oZmovo2gOJp1fvhh6VO3fayCpZ42jbE9BbT2OWPqFH
ZS7SVomPbl4HZ13X/uRh2L2EQZrvCng2awthyhc/dzXCfoWKKgu9bhcc9aDJ75uMJ4jwEbaZm+3S
rA6wmeUDtXtp0LtdF0OtbmUvFwsq90mVgM/ilH2/qoApPZvI6J3t3vzlcyEFpms5x2iHjY49o6V2
9T2OYznQ5BLLrtgKTz5SiyunSusX5NJfYCZxfUb9koy3+9WZPIBa8yQB92Q7BAKr8HlS4IDUMrA1
fpmC5DrJcvqlUxXOV79PEaiwo/renz8p1YNfPwkQXP2SVf6LpfjK97TsfvkkWL27SbEWPEsFKNE5
GS9T9PJQpc3mv2zy5lhHLpP116w8aTTdVC0CZwCQ/h7naTOvCBQVPoUdBQbCn2180KtMf0716G3y
o/qM8J/+HBgxCNa6ehxKlj796K3kILjY2BoDtb5OCZrxJjJBFcnqDJjcokJn8MNxCmdQ+hXaJMZO
nhGJSFAWRUySbu4dw+gcY0Fz0diV3xD9CU957mW7IMFngdUawh9iCo++m+SLIGJLmYcD7NJ0wBkr
sR7lCH94QfOte5D9AbYjfHZzkrVQ41WUjmpyM7rBs1O7FoIpBrtx1dp6laHMQELnCLcUetBcrZUs
2sVxFIE3ouom5YC8pmvvZNVsLJihRaMfAmd84EH8rDtWdm/HXXYfs+UAiUkmoyu4F5Z+xM0bZulB
9oIYaW9//wtqxufMw5wJdV1VEKuxYAmJT+GsyOZpUtZOzw5vGLcECCeD7O3Eg9FLEcdqMNOObluh
mgeryrio+Fsh2nkkmq1RXLzsq6460X1R5fF9iYn13olFQxoxgljuoiWqIky8rdVQWY950b2qHS/m
NjWas187qK0U0z5R9O516vppNwlgnAHicK+lgfLGRAjsZJk45IAPv06HHtLsnZpbp5/PVrQwZF3H
Km977EmeR+DZcnpdTPlNQRYdAy6GlTOcIjPT6piCPn1xfnym69bxwXEzcylH+QJBP42n40GeA00k
kprjSnGiYTkQCbzoKMxdCswXfB5vp48mV4CJMQZE22SbPHhY8WxM1HWvU5Fz1o5mab2omOgeffwV
d7mRovc2lz7a/lPp9+PsyP1xPvdn6dNZ4tAVW6DT5FrVu7pTvG0UhOGSDdo079KmOy0Nko1ou3z1
0eZr7bTqWs1Yy2myozP1cmmmdrf9aLOFg2DaqJcb0U/fwIEjj1lrgjvPV/fCIIw1iR6l6jp07tF/
z5dWFrRveicewY8FgHCUNQ0QmFSnPBllV7///vr+W8LfMNgjkFazYKETtpX9vySMMotNTqg3wRtC
NWF8Y9m72sgeIXg13y2n3Yqx1t5V3xHLQLeNc4mm/r4KJmsL2T8/5qjfL3KAgwsQVlzk80FB1n9l
xSBBZVWvm9Pv/8nG56yJYbvCNghuWoZjOqb4FDizNNUPA7JS79M4rCJ3qoGIcDCTAs9n2252bJPj
Ra96P9rUwcbiGz+7hZ6a3Zud1QeofcDNNShWpBEgT6Vp/+aD11+kIlVvezTDHpQxPVup2r8VFT+Q
jqXMLg1W0KYLP9Nvx6YitDmY+GvnCS95y3U0bBPpkSV5kANBKvT4VoX5f4FqGM6nBxN/uGNbiChb
tklWlDzjX5NHsOhBYmSz/YDFA1MkZX4kP+PPRt4U7fmQ6n5+9Ao45wSw95/aZVWO+Bgr2xKRo9Wa
mHj9zSf5NO6j+jE3dyHuwGqK0IQ1+3sDcfNDINw3iAPEQGpzxKDB9sXGMWt65yEwQZcDzPmLbAKt
Nex5kk5o09IpT9Kr2DjVTmjukKMb7tWi7BHTuIgo55RKx7XpVy2qLfMEeRLFK4MF8An/IE8Cw2w8
xVjHyU5Rt/HaK3pTJkoOCTFClpzAGOL5IEtNbeYLZJbb9aeOLEWrfSEHWtwqS11DSLZqCxs5vXha
BkbYPdqJNZ74Qu7btEPdaz6UwxuMqfjh2m8RGmWRXB9lHyAWPcuaY57geWOVDVqufqDh2WCox0Qr
f5RkmzzEc++nwbJN9taNae+FjzpNP/nFQXVbgg9jcie0oiAu/u+D7JwcBO83uTkWB1n/6FYjJI1J
GgwkaV38dpVJ2Rjzm1ebDyr4lUhr05Mzv4eB0cS3U5Od++trGJD8BrPWFpzC3Du7+SDBmZFJBFUh
T9KVqXon2o3sk6PCdKr2qK6OLFTmd/l/+lStG/ehZ/741Cgd1KUzCCAb6TShoItBY4Lk3lsN4gdW
WuGeIW46Z1nt9VF503ui+AYCDMdu0LNzmjVf8Bc2TqjKmydZsjyTHSAuGVZZmGwTJ0A4siNin4+N
RF2uZfXjIGdU6Lp+NKkkHxatFiOT0vTKLUAgxNj0zNkEqqXcyraPQ2D5wdIvwuSG6HF8QMMLB8C5
JA+14o35QhbJWiUbtFHPURskx8jPUMByimzt8DOsqqio1ikyG6hKoAdNkGuA+Nb+6Zc5+hl9lz3U
DXHrftTV9bVat+2di22QbphevhRZReilLDr86BgcuH17yqLpSPAnufXJ4SF7KpyF15jGyzDo1roV
9bSV1RxzwIU5jfG5DGr/uWLFormJ+ZJMYwdh+S+zrO6SQpJhudlExAX0+it3880IuO/Fs/Jqm/ds
f/L/z9l57TiOZV36VRp1zx56A0z/FzQyVEgKb/KGCEvvPZ9+PiqzqzqzeqoGAwQEUj4k6vCcvdf6
VhlVEC3j28sdIL3NthEF+vUUW8NBq0oQwpNVvaEGXZ/ArATTLRBOHQALydf9rC725QakYjdUSrqH
IQgr6DIAZdMC9Xpsyv7lDloNk1qg6DKY5KlWTpoH6nA/WixaAxhtrJybzWrCeZ1cwImIrFIMbEyZ
lV0Qy+qj2iLNWm9OzBQ1t856JR8b3TMjbfJXcTG+L9BzQiQc6gtxbhLdwgCedTFmhFW6j9oqx5dr
dYepDH8YNuRp+KCfUN2QgTafmrqmPYUE86VVF0+KO+EMb2G+nS3qShUa0l1ayNOtDGXxplevLrdd
rmkko0KdFOnOZZfaxY2qqrpPpmK0b2NF2aSiVD7PRbu5fBb61A9O1C3tKc9qWnizpn3/eAExu0VR
Fi+Swo+aVB5xP0VTfacR+HR5ZCGlINAqDU9Ci1BJUEPLs6Y5+oZX4/sXIQdA9kYTRqdCVsdZzOrC
0RvACMIA8rJQYZu2NT45zK219X1jvmyQJPR94/ebZvH/5z5/fgmep2j7Zp0W/PESQihrf3Nalv98
ViaZShERuaqGolu/npU1LeysXO+nB1VdzHOa9WfiO+oXqScfc4DRsr3sFmA79EamYNbQGXTGnhLk
PLpBGQpDysdjVE4BEA+ToJAgif/3lqAaFrOMOdletr7fWut/05oEU/LzsnWdWdGW1A0CcpEQKb+u
eVg7tHWFhvpebUbAm1B3xUaRdoYKjPOy9cd11n+57nI/qzyTGmrPQk5XCmZMto8pTvvDUlN5zKzA
H+RqPxdLomylKTA2c8+Z5/s+6TQbeMYwUabsZei7zFXaxvBrC6Co1t4lhpAxK9OLfRzFOcMzu8k8
fJC+KF1jZVIw/cUfl3tRAcg9xSTJ7LLbBPcGkpanClnlZmjNRj9lU1HDmourJ7ln/tFGHfmP625c
lW6oBM19mC/qDb8/5nyrQGc2SF4qLRI3I1Z6Zhpk2wiS03mky3tlBNPmsjenvXW+bDW9KUIZI08v
NcBP25crBT1/gaAV7P+48+XxVKk24vrQ7/e9PDbrORtfrhwmUsfjUMElq0jBNozFmrnKWD1RAjZQ
AlSZf/lPEsu6pXOpUryNh4ehK6jw8h/p5BU4eMoniFuFob1UefwaJUv+Hi/Ji9qUKtP+KeAANVGA
Eg55v94h5jzxEGs1Q91oIZlbp0vfNy9zKHlO+WaluW8dVeFN/DGxaqS+Cpw/plIQSslcwB23XXo1
35jxUu+Zj5v3tIlvFCVWXistSCEmhspJUaLqFNYtJ6H1hj5aThU/rAdLLMK9ETfDph4ZcNrk/XI7
refIWzIi6dVOXLMZgtFTmP6fsox5xShZ1atsJU+4vAawfrLm08gV3Mv1fOpOQjzw88pS3Y690W6N
yhKeI+A1lztk5Ed58qg0Pnz15L6IKdCsTyiGauOY82IecQ8r57YaaMmsN/QBDV9IVsKNHLTBYcnz
2tVzzbpORhwucEkf26ZswZdV4YPG2qAKpflpMIzqam5U+ElzMT9h84g3XawUKPK5Na4AqwpEP50u
tzZ4ngy1eIKyNJ0aYhNYknCvNF6W7RwKwJD6eHnqkj51ROJvDpcHGVbo9aDb7oV2FK6NgiTZywvj
e9kbVjS4lwcRupi5XWDqe5Bm7bFJYLMs84Kwo11XTXGiPPyxS07Uj926CpoDpaX/3L3cGjeUHC6P
7dZ0pbgOKenm9B4tlca/FgV+HA7aj01OfcOaT10HvoSNW/D+dNvlEUKgeUqqi2hC9mkRBNpzPbUN
yA6AcwhVKdmnNGgGWd9n5YqmCyqRXCkjOVRzoN2li3n7/frM0qm6oSQ2uym4YTb9ebm+ZUri5C1A
AExL2XXeVZ0drVITYSauJY9M9awv9XhCJ0seRAJWd+gR1gDn9YyiM/zvm+TVGP5lP6AZsyV2E0YO
J1lgOOqxmMFYtjVRPd+vq2v9GIuL4P+HuGa9LpRuZiTtAYMF01dUbkMSvzVjeGskQfw5jPWWpOIy
sqv8LScgPLGr/szKWIvsMk0gWoTLZzsHZ70xxzfSdz6WppRe5EWdoIIBuJsoe9tQ4sHsBoYBUjBj
BYGBzeI8JAbwNAeTIte6ebnTZatVOrKiTDN3LtcJDZYZW4h4jvzyHHQQ4i38zq/LzX88zhyJHoui
pfSGIJ9sC8w5XtM09AS9Vk+scUXcrJK0L6ykP6LbAhOnRe2dEDFXNpdm+AYp7hyEqBVtwQ2LYfju
bopXU9PF2XRxMYVhLh2iBeXP6n/qZqIpdCUv7aGZDARoXFDswyZSkVlnhQkTEcysMk9/DUFt8MOo
fZbWfLbLhbU6ifswPxIQLxwuV13uqkdAIQM4p+4f9zUikgclLdplSaO5sjyHZznvFtKr9Jlkukw9
dok4eLJVFvfkYsl4b5XwTZmQwLTMoe0hrdwUrM97OaUrgU9SH6wY+OHlmZpQ+vFM5RrQquiCvNWF
RjtS2iq1ODqa607GNPSYj0sG2G2s401rCGsuArcYmZrgQySf00EJSdUk6XZs5FfTupVIdX4VVk23
K0kg/L4V/X7dL7eWYTt6IlZ+1AGib1EbxX2zbka6KPqCxsVl93KhKWahe9/vBNlQkwna4K5mqktO
KVXx9QB6MzOV7AnJj+ybat+6so7VGV4GZLCI6gB2tfzazBRyWNcb4KFV7mj1pl+HkfXYZL2T6epE
RgoWiWIc5s1lF93XniQ57Z5sn4R2MQawDPp2T54rHzWz7zJug2+EtsdOXq6AMkFpNkUWF1dgedEy
g93d1ks43EjWMjtRhHtdzGg+KGuFKVxrTd0Yq3uzaJ7+uOqyZdaj6sZrmqFI4I+U5uYVieQmi358
c5DmNEdedy/XXS6WipmLjeeQiEgTOB/EoJuGApgj0Q8DpFuBUrjsL+v+1IaomC77nMX/vR/mzZMq
FjC/CvFZRD+cN2LxxQIRaGehsV5CaBClqn6LVljfRGYVH3QjD4+9uTachK556MsC+gVk38/+LcvS
8quQ0ZA2jWw+CAx7CAey7hiOjeyXRp5us7qvb1l1gvjI6+xtIHDz8ihpqM7hzGiFcC9wGFq3f135
k7Wf7Ul0CVXLkEXKwpamKSKH0881L2qU0WCKVfCulSv+YFHCQ06tDw/Ml9yG7VueLt6z1oO5TghY
d9L4OMtE40kttmJBk+JzL097kpCI/KsDhRlZeYqTpt33lqsYVbzNqzK6jYrbLO3OpRKqvihoik+1
gECXssqceOhRwKiYMlg1qW4pzlC/pkxk6ODpcNDC+Nz0T5IqqG43w2+jbtdtsZ9QTlYaLDVdRKyF
5Our+MYQcU8BlH6WJeBahfKcfKKcVa6X8oEwOgulDwRjmf4myVFmcSVKgbTNm/5BsBaCikIamHjt
tR3d1NzBWCkcjOSOogdUb3lsz9pMElcwYEeKoUgfBNGg5Q4h1S7Iad3kKFPdMSCfyowyJ9CkcoPV
TdyMQaZsFu29V+ViP1Bq8Qzq444GyHRDBXxyjKZi7q31+2CJsx1eXLQyC7qhVCttEL0YOslQE2Le
clvS40k1GM55bU9ivNyNQKMTgfTGOeKcj70XpoicGh46JsFDeFdtZsWU7TQaad2nXe2KANlIfoAl
I4zya1qC7Bv0ovaKMChsQahzNw/l6jZBDYikQD4CsZaPHV6wVIp7EhkiB8LN5CM4tg4kGAI+bzGS
0TOM7lJMk042yZQcyXVDhFg3ezh8LjxMmvlJt1/g2ANrqGx9omKQLP17LtbKFfKZtzBStkbEnEmv
y6Swg2GufarhYRfmV7miPk6JrvhhJxpuqoHvZdYSOolkdWRH6i09lntWdfkVZv78qmaQniOgrz2O
jCYJqrtIre41rct9LaZVHagHytdnsFj6M2PvPjIJdyd33IyKY6noyVMjZFvJGEdCreLWKWlH3qiI
6YZGtbPIQP1QRQTAkaCHUzaxh2Hojr3uL8ggvJXmuSHU99hn5nKMSgQqgkFXHAvbVRWQMiviXNsY
k6r5VZ08lnkwHoOZomwKM8OUmmDXz/KNyXrUZkg292BLgULL052UNP3pciEbkBOnuiCCL2oQXdWi
clDmFqmcYlxVdGPPI0oUd9Yj8P0GMbSIbZ0xWOxOPIa1qT1i07TNKDrUVLF9IRem/WwNLzn+8aMq
T2ijFb5GBYGrIysEC7OiR9yIftIdGgAJwWLK24mZrJvLhhMLyrs41p4cy5xe5mk6ikV+3eFdJJ0e
fS0mefAYs9K5adEThJ5HHgULa5uFRukCUXb1KXzVZWX4m2FN+rlmwKiGFUDRJA0xOBaFP5kuqaxZ
ZYof7SMHr+VDANQP6EdcUs0TIoIy6ExEhwR2gUvVpngYkMOdEbAtm/gFNdP560HWkn5a/F/eDSnh
AFstS6L1+auTfEJyLg8c3h8Wc2IoHH1DnHT5OZjRaqGZO3dRrdTWE7gh5mR+KUL63nfddNWP1rIv
VXNbiwYzaIpYO2Yqkx8IEfKnLjY2UlRDOV9gG/ZD9IwiSTy1S3RKW0NCajDEx7yXs21PLoTmXRbj
BCc+CWUc2HKV3Md9fceYanlhNebka2XathGVpzgjdjBRYYipegrDbC13J73V83GBxOlrXfSkcNjn
eSs7kSYOzhxKDclRBqaWdbfR9cxrR+MQYkQihSC384lsQrCRX1YXR1st7l7kYgH0V5W3palavhxK
/hgLd5CqkseUY8iWTOstL0HXKXMvHlCJqLsiZDgrhSzZaoHcHJLQa1aVbd9/abN65ujEk9Vk3jxC
M22CtL+Sxa5D4WkRISBWh67uu2OWEw6sh2XvQM9N7VQ0Y6oW0jUof4FuQkxuZjsvX3/9/Ut/Osdy
JK7HI+p0VTYM85dzbAm306i1sPgoDHG6HhqrIuwpUEeHLsNdG8lM0itqvPJ6dFZ1Gd1oZvI3/hjp
5wLU5RjUDA2jOHU0QpF+1cbD5isMq7GKD4R48lM5ozAkTckYBCxqnSFQhsDGD1XNqwI+WXXQqi+S
ZIxtxByP5KD0ShLT1E/RnfTxMOOj52z31x+T/KefydosRdTBb0WhB/lr41QSjHbCJ7t8SGX2Tgxa
d4XcIQPHlofIOkGrXLq5ctocUUZsWbKE+2iWJo8aMHrhsTQ3sSa/QfLvjxPpsrBUZuGQYcJP5kJ0
x3GQr5aRHM2/ftvSL7U9PlpQ3SJOSlOWrLV5+IueQUpZfyEEMj7iht+HmGqvVj/KLkl9UDWCsN4X
ho6mZOketcij2r2HNq58K81pz7kOFyzBfZy1q/EkDJVNudLyW2PO7MQE5g/935E4rJg7mtJ9XEui
N0flDqCS6HZteJBMYA0BmX96m7sEjuj7KVxal1KjuR1NimNjlwEmyQnYJM1o5WJnT4EwFRtjBF8c
0dw91OgtvToIQJeE8XBl6DMNEPqueHzJ8OzLpLXrZH4rVJqBERZCJxXm3pvDydiUmhmxcCsHt02G
GvvgbG3CXtlEpdbcKGOXY8rPDG8i6GoTqGrCKdxieqeFI+WwpcMgptRuo4adE1TM9KzkFSdd1NZv
gqpqxzpjQiYI5N1KJkmbNf5320jimeJRcI+3zNqPavzVM1HC5nOZbE7zHmZttavaDvktZYotp1jJ
BzobQ9l9FxVycCFqKM1AEFXZRXt9bU6prE+Ji4yJZIzUfTuGkzfC/HIsXSvuLDDmO2voPzXYgzmz
AFnaSTjIrquWqd0ZxQ4LIhGhqR/MV5ZcpbuoHiV7HtR4obxQOFqdOTNZ4deKIZDDWgN/HEUrKmxK
/cJNXDwXKh1/ohuk/EBAJZOpQnLD8Qs6d37Xlqq+U4d2cTpqtqImXUOEX3OBsN+VS9f+zZnqFwfN
90NZhSdhUK+24NT94qDqxcDid2kEH3oTR0w/hsJODcHapEh2NpIY93Rph+Gk69pwUkOJQMwkPJQZ
nnnGls2kDnfDmtCH1e8+50v561+a/LP26/LuKKDj8JFkmveG+ou5UxLlrMnrKvmcCFMkBYOY3lEs
bzhOSmLe53EnGwSPVbROnIpy6yaTWlsZESdfyPvVAsgqmcnhULKNIuntBo0Clb64y29KsbA8cYnk
zbIuT4p0jPn6M8VTc43YvDJ66hhy/ubf+dN4Z9Bc0CwEB5IuG38CzCjyuCzpNKafY9yfkQ1Ld5KF
3L1BYewEnCnduW+y6w4aGjqJwZHkGUeaZEpOpzFgCwqp3m0rld8ms0dBmxoKIshkuDPGe6s03+Zw
ru5Dev5/Jxaxfp3N8MErMp0YRTEtlYHk5xWjLsVt3hJZ8CmEgG8WkIpjaTx0WcJUAXzpRp/kyY6E
oNzj2aE9hCz2DtrwtZFZfiHp2v6ymBpE5Si0E3q9Yi+PpGWVPesdiXwKO0RdaXRje1Skap9QONxK
ZrgCSzDWQEyz/GZcRFsJ2i3RQO8zSrEXJTURrnTNMcmDZkttOL3Ph4ayGYNp109Pf/3N/aJguxyI
psrizRQ1Ga2r9YteZsl7yAlTmnyaudx6VqqHnMEDbN+teaPEVXrQJ0n38Ep9zgJBUf3kC3OrHfKp
8XAvASAeo6Myic2VlkcVfGvp2SC4/loxhT2JhYPQqY+YfUmDxKzhol6M7brNBoeiCuyTJKxPSxF8
68WeMTpgUYXP9SHA13Noeljkf/2/cvz86ftG/8OkRTY5SHVJ/2VMaMZca82wKD4zTRNdlLTjCTew
RdD2EBr7mGnmOY9TF51McbSW8E7toq+gXmQnFWVtk6lWeLxclBalXcg9wB40lJXYrZK+T28YeYN9
ZbYvRDBPVwLlXrPLvVhoTgQqT4AqKI/ibjypvLdrFeBQzLG1s9SQTPtMUK8n2n2ntHiJjT3n6Yw0
S3IcoBoUlmJrlYndVVQear33Anr0SqpKB0LJ0fJ3gwhpl5SwHt1MgT2+Mjg1UvfaBWESOT2hIXYb
FmvzgyXWcqvlhT2rukCoSQ4qBYPOGexDcdWt1KMwt2oi7AGCo6XhjWm98CjMWe3SojijXyxP8nTf
dUu8Y8kZUqfXMXXnRUXK8JA5CMFlZ1EemBIi8WzHz17vD1bdkOXDyQcYuE1TMT1nTKPtBUGrl5B4
Yucrh1/XGqKK6+LEnN06mHoZH2hilXaXqtpOioLJn835a4p7ma5DIfnBmugayMVn1NegLqhj2oQG
TFcVKR1BTS5lB9tvYmTfaMy6sMhR8BCB+6ylUFVbK3DDYNhEzxymoQEqlmSPutqQabkm8MomNTc0
Q3hjpEMbze1RHb5o0HfnjMmQDUZkD+tt3KpBkz4i9PeDhhpxOb+ZmRBeMYLXmymE6t0grbOTGXYE
tXHxoK0XOKRtElqrqzCo3mAUfTb4wHdSqZ0AO6u3at9POwOa6giX9izHSConLX8v+uao6lDpOzO8
HsnZugaW6rRSfktyRPllhJza9RO1feOpkBbdnmk9HApRPk2aJN/NUrSdzSq9Hlljwjybux3DEvXt
MRqJEIpw0qLX2+kxpX/wpMwtqtzyEmYmBxTv8zHsKVUtptVeh+Sf/c2M3vjTqsLQJU3ROBkaloTe
8JdxeCCZkqNO7T914mOcNJqZxeX4skyrZwxlBnQ2zZoDst3IZLlXdhICPNGl0I0IZtzq8fKeT7G2
zVKA84kGePwbVQ/DBpNl7dNkrVCxcuJ0fkVCJGYQUHgMceERb4ad6sVI+kug27KCTTocZ9OVwhl8
fz7OV2L7Lc2KnYLo8xZEQEmAYNEfYZBom6SUvi7UHFwjW7JLlL020QMCX5a+5O2QuVjHOIv0EcsQ
XmvMY22DJ0beYh7AGxrG5WEEqpWueZ9F2/R3fSJLzjLc53S+4K5NiScWIJSipficTJRG+jR02zCg
oZSuh3DQxKchGeZjrGvX3VI139cw/+snalx7oci9l2DFEIN1v+z+z32Z8/e/18f8fp+fH/E/x/id
jmT51f3lvbaf5ek1/2x/vdNPz8yr/3h37mv3+tOOV3RxN9/0n818+9n2Wfdv+t16z//XG//xeXmW
+7n6/Ndvrx95XLhx2zXxe/fbj5tWXb4ELo8azO98vfUVfty8/gv/+m3/8RqV/+URn69t96/f6ENJ
/xRpZ4OiUfkl6yonITiB328y/ikDPdDUVTthaL/9oyibLoLQZ/0TcwlyNpMFrWqx+PrtHy2ZpetN
0j8tZlacmhVNQ9oqKr/9+3//Qf77/qX9dxKgAaf2p3MgETA8hcj7suAsqJLy6wo+lRgbNYisRKsn
A4Kh0mGqHu57eaE6hvBMIRYlkjv/csGMcthQVbrVWdH6GfMlstDWzctF0q6xg8naPam1xr9cLELU
+tN6cdktJyITGFPJBxzlGE2kUPuXC/TldM0V+cfu9+uEIucIbw5FGpZgvBEF+PF6cdmS24kr1cas
Vm157cCZr/wKCX6GYp7NoJYpddMsd1SUGLWOe0Noco/4sOyA0hp0anQdqJyHra4+TdYI3zTKLRs2
H3kVRsXTqFZMNAERVJvOzI/AvJ1imlL0azmJgx0RKH2hi6iZjX07p29WoZMFA0OY/pba+wCVcVcP
krSp5fZa0Liq6YreVymbwu6sq9s5VKCBGrynMDEfUDTuASLZcS2We0VeJDtttZgVpVmBxbLyzL5s
tsAR0CZnYuUrLMJTZhO7y/sUmFb5l604Lo09dPQ6Cxf/ciEtdbQVx/hMGlG5i5t5FyZB7qcNfs0p
pD8WxLsJJEhW6cNG0vdm95rEWPXRaosw+fes4Bkhx2ofhoQAq8a0V0P1Ls/j2k0pPndCXfjEUBW+
NCqqI0wjlrrMRMz5+0VI1+o/ducZq7ZbjMkNQGeWuaFc+pcLsSiq71vGEvy4jtmbvssQ+FpSXhDR
zDu/XBjr7uU6gfObPOWqbjPnWDMNeD84ooYNgGRZ2GV3nOYl+qaOEaLaTZz6Bo4yLVnTxn2m3VGB
nD5g1dPrni2n7DaFuIF1MQgbyR06O9sEW5oKTg5GYH7tul0t3NW4nvr+li2r31qKkz+ynlxkF0T/
LJ67AdBIuwn0Q2scUonlvl08p1+Si/jwqTxGMcnHnkKoQLofItIdZNIJzsp0p1YfJcLndNesVZG0
d8mDgQYqdX6E+99hZjI6IHR68BSORGT2fnkTH6LK7hdkg3Z8K6Y2HXbsssBscwN/FZ1NR9Q3luwK
DUG+V4aKhh0rgq8Wnv6ZXNNTDWoQBnatYgDGD2oXd8UdYbH6o967LHb42GoMmamz0JWa3FjFx7qF
KAgk04usXU08UuoQMDVOmFadJjxV1lv1kXsDH995uI9v9Efg2shJuqvubhiAHNuGG7Y2adxq7chk
FiKPN51AteMDtMvUaW+5nqAGnISv6Z6i4UE45ZOjqnb10pcedpo1knawWRTJpE+qjkgmnBPyY/Vb
8ODDdo6pXzgr1Ya5pj0270nukNbGa+rpnmCY5V00nbS7xXTDp7tO2XU7txzxtSLcDjog9d3TFG0b
aCmyHcr+Sqm4VaZDcS0/KE/o0ySNMQTnE7MOt71RABUywb4L/GU/NJyiUZDZachS0U1vmaNXpV1R
mM9sMac44mV3+lVR2N1T8WY8kA7jZedkJM3dgzNmNS+keRi7uUSyTpfEWYglXuzecMkjaod3ZtJW
+sAq4ZjNjng91y5wYdAZ5r1yJTzrxAHh4h5s9VX9nO5jJkoH3a/2WHwWZyA9QHbJg80+mDSRlZpg
XHmn1SYqgM3c/CgrjBQ79RGJMeohIBQ3aXk3XNWP07X8zSSc8LmhImE5HGzDlVmd+FJJfs18dWFO
Y1sttk/obgTMOX3GkXAAVExwU/itOXjxXtQ97PoElfBNOJNJmdXGDyp53Y0aucuX5WfOQOrkxmw9
w8FW8mW9R/c0gD7VD8XXXuMP64ZxZyYv+w4yUWUTwpEvD0QsTgiUR1csD9V1q2wnSuJPgYtR0fK1
2YNyrBO1dy52wX44M4WsOB0wD0a39yq/5qVXZjuT4wGCeOxFHzVFLyjR7sdw7BUXTMbk6U8qahYH
xvhwtFzdw9XZoiZyjcwOnmk0JF52hEGiY3s/dG5zXx+75RCjGO4cjX7HV7FsiKVcmK94SvfcKi+M
HdjozQw84Ieau5lxS9mUjeZKTPby67w4pR/zk+KUy9NNpEYuXvMCAk7ZJR9duNUdKbZxO91KEfFy
Xvu63Ccb6a38pIyF1sXczfpmnHj9XU3X4nl+0K5C1Nf8DLYUvvfjBjv0PDjaQ/yy1A5qzS2j5fht
gIe8r67Rd0gIe4It32XUukFwwgBb3SOwCrZFt8uuhXeyhvh+R8Hjq+e3V9zDzeMF0UbwOnR1HhH+
k9IhAkscXUsgas1tSlts7BZr63TQ8COmu4ITHeOO5Gf3CQdl44KpD1/N1I4sW8KzVtpKtxUx/QWe
fsPP+yY/Jm9R4ljv4W0X+NrZUBlAlE9TTjeAxCO6XdNzOTwk9TGVttYdYYGTQKHWDirc9c4sXBnC
N6JRmBZsyvaqeZfuumcApWSAztfQjYbQDR9HcZuXj8D7AIXvSmJR1U1J10V6pOwmYvWazob4FREV
m7mojBg8EJPSb6UdlGefebITB1eRbPlmeq5impAO/7Zxt9wFwze5/WT9afPrrWdXNjYKP6EKjYll
JyzB9fya50AWTaXVQ6XBYGEg0iIcubNZTicWxVS+GXJUvkXDE7maObjHyS6/wNbuM0j0m2Dy+McY
/4lj2eh+9B7OjmTfC556E2bPqXqUT5Ti485ZjuPeCZ4bP4/smFPfQaw30HJLou3WIPErXDZpvi/I
We43BR9tTp7DRi49KQImegBCIXXHYaSZbTeF085unO+pTqYQpAA42VK/79yajAL7oS72Ez5rhjFX
bW+MlHpKdUhfLF/xk1v9MO/Uk3JezsGD6XNE0xE7CM8QW2qGmFRabNGpnnkLLSXY9gw1PZI2BWG9
iGKyxJOC3RCfCvlOtlx6zVLhBLdwp+7LDQ7gjcXpYY94Oq68In6MuxN1l1E9zrgsD4WXbh5BEfAN
ah9S9K5GG0j2k2CTf0YGwqrQpAYVj7jGRVr8B/3WGu24PQSiU78RrAoK0xFwjgi7SXPScofjukaL
QTxhvR3x1aN/144S1DH8y9mRzDTuL5M2n91QAqSkkwJQ5Oi6ZSB6WJ9qtHNIebbJ7Na29hU0ALd5
EKgDbSUdsYGd6A7fUoAA8jNOb+TEYTOa6FRuu9Sr5IPcOvSntR5zAQpvN629uvYS5WClQKF3MtET
BT5/O35Xn6qj9ZKbdnHDtQDvg0N0mISTyUzDMZ/qyuUt3cqHYbHnq2lrvqlPREJcZbf03ud1OO2+
SE5oTqG11zfNtutd4stda6t4xbfuRtgON0ADrhGq9Pv2DDDhpd7dEEhQfDbfplMHWu1c8RxYcQ90
Ord66UY9xaMjFvlncRcH90AgSLY2D3xGNYUonGT07IC6OC3eZqarFmsFQpS9IX1Erd3ZTej0skc8
5ljYzVZ8s15EmCJPw+g1DwPQmBvwkanb3s0499Z3sWXOrs3bXt+KkY2R5ggPOblRD9nN/DQ+NQ98
/rxY3B+qG9zezYkTxzB5Trlv78d7vbA5Yit3qTbd5CzZqfCNR+lh+YwmD7BlXhyXh8ZnGUBkFCAB
UfbC9/66elU3Tcup1dYJjCIVGaFKYBt0UG77fXgn3BsfHDjNVnoQuycrdrRHUErSxGyb7EdXF7HV
3hG6I/JOXiXWM4/QUOKKxviuGW5H+szlVnPAjhoKQFknTSll2VcNDmdbHBjh7aD4BppMtetg0/Ze
tutFlPmemN7GeHOGrT7YbQ6wedORKPUKrrVEHPDqAXwpPzhPW3Qm843y2NhytC0/Fk/Ydqe+2w+W
IwcPrKrqc/cgvuXuYj3TmRTBd2wkpp6T07ZH0q2CZZOPzG6viV68beSjFDvD7eryT/fpSwzcK+Ko
r6/nlSC2qe/Sd/75Gk7VmReYdX4xjhX79bU8ON3ktbon8HjjRCiqEPu9abfnBTYME3Vaj9KuuFW7
fWaQWUsF1uWAT76hgw1O6Tl44h3188iP2cFZAsd2TfOm2TO51pfG9Fzw+V8qFZj3tonvjOptynf9
R11syvE5axwcWv1+XjbMJqTzuOczR9unXo2L0roERDDnjFD12Q0OQlKqWtPX+sT0lRGBT9XvqQeZ
/uXCiArLR8XD0rL5FigZvobI6v2l739sXa67XIQqt1pwIDPbJA0668r2UCFHU7ogcZtWHu1JSWtm
+yyX/QjXgX/ZGqXpx1YuCLwvABiln6ltsk2z4TBZIpFElztOGli43f/10fCc6GHqSE47bWckplOn
/4eo81huHWmW8BMhAt5sYWlFUhQpiRuE3IH3Hk9/P86/uJsJjXREkUCjuyozK1P4aNoIMSpQMzYg
Ve0KFX3m8PyDskl7nChcaivpgkJadpgY9STuLkh2ynZnlUD7GFjxpVLT5y95gfLmrLPd9m5fvQNh
/CXkb/H4H2nROrZHBhacnkQOiI7IgXtNDOzQ7Jm/ypNM3A9DQH/mFjZgw4jqaOwYtSy/dck24dPB
vW3hRaSTUG3xU+OkcGTjUMl+l7rmZNNMHkfMdGdHSH1LD3hRFc+PI54ljnzVrwq5n36V7rGS0nDG
EW3Z8LBafF/OKI2oRfEE5G9Qf76jN0Xl7EB+fMqfNEjrnk//kgLl24LTb3TbupBqgh/w53BsHnSd
0eSR/0TccJLZhUnchV0TCvnepK7+Ge3Es/TQr/23sLjRX98/S3L1kyzqySdEmHu/NDbWq3Jmy3/j
b3qmSa3zV5SarnaZabTWTRa/aoDk9vxd+oS0QzXlDmbnB2aOmbvv/gmy039km+Uv9qVHSt33aVxU
V+fSmfbykv5SFNPpTbrDHNlf9WgiR8CSC87cCMC6U7fB6sdGHfcZgX2Mz2ZKvrfXMXRnDqTardhd
DwriBH+4dAF3BBVWcyyYJqSKJfORCNTeXs5Lapcb7dLvwD4nW3lZJKAirzRspeNMs8VfhHVDaqMW
Uk99upmR2KAbYstzrQri2OeXeKn1tXG7D1yhQsJP3R6xao+cL8dBzJ786MCqrFOn/E7jZ081vsdc
zolLLXg/+A6wjyUHpnqcxMm2+nbFbPsY+u3idX6ywwxjsImUGoL+W+YW/PKqjeKg6S03xER2jvWN
kZZw7WOv4Pc3fONVeGUgLTuqtQ3wlQmv9M/KHhxFQkBIT5ieIsLhsMZc3WryUpP72im28cqYKWvF
KPgj9SZ/b0M6fGoqqAg7k/2cg/xWIXFz1R3xbx4eRSExiNTwzSsGf3Xis4ywauBbIMpKQAwZm611
FLdyas+b4ZaetMo13pudtDfnID9VDxSMja0gufgl2PYSjp4BrX3rQ1YmXmS25Y3fc+co3OX3ZaK1
1BNP/oU/qemoBIcOn8/RonWipL4SGLrB6mqym8Dya8a2bPNTVu3sVktecaR7GZ5F4CZ5qE/jvMXO
2IOfetGt9EpxfsF7pouYdLSZmMo7p9GccMOIoKbZJYNEEniX3Xf+zIit+sr86fPgxBjvaYyDHMoJ
rxVJpF/GkXagMP/NqqMIR63dCvTuPxR/tKd6UG+fYBmuRbBVeEPRoTT/IQZgBCQz38V/JqIU3Iqx
MXKmx3oIx684RPntYORQdryJQG+cirKUo7Tzhy/tu9gYhYNJ/go6mfoGZnLRtczftHdfvM/b+pQA
M80UMZsZHQl6nMgpoZp4xsHB3stPXLOilchTl+GStfHmb6l2pT0WPU+8pXO6x3MVPcw/UAQVAIaF
QTAgjyEAEDecQdzEFj5ovrVvFkn8scLRCU7zIONa++6WC1GzuOwx0ZF+DH9scfFnjRIM2jKnVtuP
5470bWoqd3yv5U1KltYL7wtwYqtfJt0F5UrP0wMnIKAMHZExJZj2jnAUHQLqWfEvb73usdT+wEWb
jkhYV47vyNETx/zXgX/lvkEA/cPcMTCmFoEA7BMlu+lo0UwT30jCrS+y1I/KYBd3RguCFN97Ox3s
9Z3IztdFeykyb0JEJzl5fsmxRWNnwpvIiTPnSXRPx25+wixsoXr6MoecvYBD0SEUfPkqag4jgq8V
mx6NA6ADOEEDhnpY38dztRs34XVxe25nZa8XYC1n7j3ubvubXXhIIuVqaByhx1XZKKZfLEER7yx8
DbEgcbsb4zp4KdrFpuns5VZcoIeaYz3dQb04iULtHFuUCh5HTvtteAbcMSiW8s6z2zM4eqxP+nk5
V1gWxZj0OyVB3fBFNmO2vuKymp4vd0lqPA6QN22X23OnSJ34yp3nkRPeB8Y0LgkD0+ywT/ncN6dG
h2cXhJdCPvvAzruvbtlxOhsPtGsWBoqu+Derm4FHLtsL34PmZoovxvj574raN0FCE38mu54ywjqH
VDGGzd4FjlgJf/9db26M6omXkU3A/HRFkaHfoLAxzH0GdgU1k2u+JjnJzDC4DYlsUIQQY4SJm+xJ
NJ+Qhc2yE5cACMv846hlDgKXMSH/0NM9JxS7KAsrmY4Gds6F3b9Nr/Jfz22+8rjphHkxijf6YHep
4MqyHzLTMnn8QRXjaoM5IOKr2SHhT+34pdqu9P663SGHQt/4FRd2DRPwQThl8bE8piNPGhv2k+Ed
eFWm7I55ehO1fY72fou83q2XiDANt2T+g10LPZZyo1qYDG/d8NQKyKkCVXgdnxu9Qn/Le+d6q9du
2vBckCae96CTykObmeVy88LDfqd5qi+DZib6jJBr2/zFudFefSKDcSHKCpwo3/TFM9oNw11K57WD
g5M1O8j1+ZnZWRoPrJPlaLPEYv5no33n1Cnq84aH4xEn38g4Z8luYUyzo6vk2GY0Gnk7w5OVg+yS
TJKESTV+inuP5ff5BSVV13GsTUeOjZYZUPrkEOcY33ph+7UnT7+P7FrUUPI+R+MG//MndVfL9LuR
7vJFvHEoAgoixGFq9tJF2ypIkSOeuSnKu3qLLtFN/dUo/19GuGGgzdkmmbSzIaBP0hP7daWf9Bzt
u5n4ly0TITyjKgdsbVcBuAhMq3ireDBToDh+e/qj9moau4cccvABsF7VyGlP0vcyegCT6/fMpaCc
u/RvqGrM++Ilk7syZHRhOh0nt8zJ6BYx5K9df3rtbvqu+MpeRU9/NIgOnqYVdvsfoD9MW+ld81Hu
tpsIsyKfCRVfKbfC/FNXmy6INuYX26/KsrxxSK6qL165sOHwfHa7P2rxMXV6ujhiAOqj8MWRnu2Y
bN2Zx/oDTUD0Tzfotv3VvPX9ZKeKY4oBiE3GPXTCXQYQxrfUJ7AqAlkOYDrFCz3/wzBg3Kj25MFt
a7cZ3Ok2edG94AmgwJs4+Pyi3EiaU+xL2db/YThETZbzMpoNRkqlRjBpacu7+SD/Y9cVcztZHeEU
Eblm99fyV/WYJS9JV2El2IySXnrDC/8wAWQH11GZgQOluxXyY/pDqLNLz81rtGG1/vAmw8bv+gNg
aU2MO/LJHa7plG4BFh8ybfvDvDcvqjfvkyD3S1RcjEzILE9AneEfx7KVO/mbfKP0wv2KpmSXH6ST
tp4XBnTAyB3FpTh/ZY9qlY0s+TkEWeXO2rPMCKV9ZB5iss8Zd5UcsTrQ2o3f1jcP51O+yBCrI//K
vcv1s7vjdA93+KSz+m/z+4LBsh27XL7fR/62Htprd2NTTMFPwG/eEsoET96qn+u39b52wXLL8Ch7
cC5p6ikfXkiB56Ch/A8PyiNs3Fjfmz9UJ0LslCWDGtv4taB8eMNMA0Dnmsm8ZRuvcf0gvxmsyfdx
M/zl9D27/JQd54v4obV2tWX6rjiUexUZKcnKdOGJTVpx38K32PK29qxjdG4oajYzIbFVSQWOzedd
9rFxs6tD4ikbyy/P1n7ezK/ThxSYB6Z9a5qlF4T3LN3+BCQOURH73I3WDmUKKY/qAnWH9M1QzXhl
j+ye+4adf6NzX8YN5Tt6NPGJOZsNIiHEmbZENVl7bROwwgmPTw5aYCGysKc3UjVppkWMlU1mg/A7
8k0Q3sGp5v3it4KXWfg6bisiQa8DGvu9qdg6jrCCneEqO7q55cqn1TE3g7FblFvNxpqBRYE27AZK
ZHmTSx4FYu1NP9Ku3fWP6W3s8MZy5Y/Z0V1uOhUzSjGN5vBE10dh+loRQPTQPH1LZNou20MIbGks
jBtyEeuYv9TxNheR8dsrz0hmd58iSCubfrSpaHJ7V/gKN9PH/E/k41W2cGw+hN4ffvp7yJjetMkv
DCVgVYN6X7tjb/ANcKWNnvou7FopiF/n+9R6Wu8DXVS/KRUS7wo0X6chEze9stNXH98AOYEAANzk
hntEfiEJiWq7g8Yr7Xp25EMv0uADpzy02BEP4D7LdVkPimcE5pXhcxAlKCiKcQPFJ2AMMMmrmj1G
PlGynT6SCfsN31owYgMvdOUDSPoPA7NgXv0rtw1bTGfMAd7sAYdWCSmms7CNbFYQzt/eMf4pd0iP
kKm1KNCg2KRNclbWo5S7HcvCiUgqNW/dEKASXln5tMG5I6UbvKqNhQPaFQJ1w1S0WNp56S5Qq4H5
U9uSE33k4GOqs4JMI9li1OwpP7XnV2lx45BKg1RV2k5avOWUv/RoonhgzuYPOaz8Y/qCHKeX3MuO
7No53Q793u/iqzzUcIvn5oWwtMhm/N6vdwUPD6UyB0l01DxGK76Gu/bdH1KMpwo3+hKBktvn9pv9
q8gc+Nd/mowZRy5cnx50u24fH+FYo3/KWxpYb90OUy4a/uWhIjfj7jlr8uRGY5R0Gw3fHrzot9lr
KJxX2v7myXGu4a4Vz+v6wivGw27+CMv9LNsQkhK3DeR/CISQ4dYdFieaelCBe1YHzS9KSGn1ITaT
55l1k75FLFDMjWQFkJZKFIQorAtc9IK1+1CzbbNCujnQRK2NUXYZBc9JzCcnajokWWrc61dMRFXt
+VetDwU3x5khOJ/s2k7wOBa62TW/KI7DF32xMZjXttOOggC+kMbPRd4k/JSfBdia4LJbltZF04Ik
v2ubFj2vv5gUMHb6g+D7eWS52ab46p+eq3bOED1scH6C4MAPLVVgPzc0Lg0OwNQJKa4yNjNbD5l9
jOrekxEzb7h7VMDZBcHlKj3fwWraxUX2uDiSbJMJxHHmDcf4lGrHbtwaXsuBaDjMvEYBW/YLH5fK
OP2gWi7qA+EIOP9uqNGsL+P2DDu9Z7+R7rHUiwMpwZ75CRJgYDlC6wXMVFwwEHyBPu3f0tExDdey
gvGNHh5C0fpsJ1YGL/7eZC880lPFJ/CEv+nH/OSQkzX3eSCNG4ti47GGz+ObE67QXTbX8Tq9kPB+
aShxtsZPpduNl8X+Im+Zg+9pDgLtQ3FZEyUnLE9S5sP1z4uflF7fuuXis2ifezU3n7L3zW1aHzYZ
vsxgfMnufzhAFSf9XW6V6QkShT+XlBwQ8T5580lgO5JhplZqm2ayLYXACCbG3Yo+jCeNdS3Y8Y35
72tm2qLkZUQB4fT5yGunOde3qtoYAka/INuelILZ+da4lVKyYu4WfpwVtTMbBcUGb8UfvjNwnkAH
3sGoGuSKVqI7Lsdyq9nkJcEBIWm3YRvGG7gspj81BdPVOONAoJ3kHcejelf81u/elcqvhU3VOeMN
CVybgtseEkBj3LrTkbE/e71G9/UqKfagPBLT73mD0BBQWRsTnLzwiPNIMYcQ0Ofx1vRtFPtr600I
UuKH/qJ73S7jSuEx9ZEgNkjR0PJek6+Z4VZi1hw8nBY1GJczhDmE0TT4uuECWVJukFHlqQfI0/UO
cuFBY30M0JQ36Sxsi1Pzlr9yqFstnAE+VIHyC2FEUENCjOsWwoE5jE12FdVTuptOem/zt/K/8F18
X+h9Kby3zWcZpDvZXT1QHbxMTLt/gP/Xu0pwBskhRPVReqEnbPtbcuXjqIzieLAcypZEZwQGbNeY
Lx6j03wsA7l48inpk6FLYodFQ22Xv7VvPJrzG4uMDe9pNXlVPkw27tOMk/XWYuZOPozVpwiEcdcB
Y/pgmj2mavIZTtYxehe6uyaGd99mngkmBFfGEc21p9wpNt2yIf0v7+Fc/CX0NLaXiUxnv8p2qbk1
6uNTpGlsB6ThhjeoBATAZfioyIrQ1zNWv40iHP5hlgmrcpjesbL3nIzf3kA7/oL1VOa0yw7qi6tn
/MfHpZqLz0NmwEfbymf7l1yL75n07z8I4Qsvz4p53oRdh5n5xFbnJO/dvv1rSTrRONJt45DeatU2
X03x+emU8T9mCWirsaEAn2OwoH5v3B0+I+YLK2XYu7wfXOOon5AJOeLefIU7RP9u/Gqp5zKPKjJ9
BlGo2lq61/fj1/KTSTyDdvoPnmPbv7Sz3TPljGPzdI8YflU8PAtiZJ+X6GNs7Apk1zgagQg3IlLb
qhCd+OC4yuBSbhRwdj3drL18J+80FWERtGRow+hAnnjDTuM5RdLzbe5rxKKX+pYXduKjvvcE0VdS
TGkxhfbXacPMk+TxGDQuLmLym3qO/iSsw+zux0S37SCLuDEIAXqL/1vqyu/8PZzf32Uwq2P3Lm4U
zMnw16iuwqf+On9G+DluZS3A8vCHPPvkd3A5KQDibkK07R0rgFu8GUvAltFd21082+p7dGVT0MWn
EE1TvXp4Nikv5nHawDMw+GYx0Y6tnp+cpWD6yc495JtwHkSbFV/flE8VkichzNWtbwyF4GUJ+LMf
sFcEqHtezzYwE3t54zX6S3sRv9V9dkI6L+MxBcH5nx5lvq+PNiDdEqq1A2gAF71CMmu2Fnqo3+QP
2S2u8YNlF11FwGbHPEH51ItbHL6+aKszEIbNHGTUYH8GEWy3BlDIiflDvMfkqrLhXdPbekUbUFLV
soMz9TxsBSZLeTq/CT+zrcO/nAtqHfIgciI2TrQLcKPXInShlSFu0U15+d9yxY7h0u2fFfLMwYsQ
wEZCcgOw3Pcv2I++CC63NH3UPFj7xG9f64u11c6Z25znQP1WIAwnG1nIXt5oZ9Py+o/knUc33iVu
eclfJhd2cZn3YuKhewGWp+y8uMxvBsnoMI2BpMPYoMMDZgGYf1XYPOrnhxjeyYx/0fm00Le/T8g2
4lbDUq5uvBc0e+E6067HdnlTN/mrHnkH7V9DWC3w9QYTzaTZcp9/wWJiDF66YNBs5B0I3Vi+CG9A
HSARjd16UeStfqLEzJo3ayfuC7ZPjp7mwLqsd/mtSlzjS//me4NkK39sESwU6TNFTkNl/94eZVei
YkuoiNxGPk+9l8LULHaJwoqBOGDRhXG5QKGzbRxg5yl+LhHxrb2g+xSg3OioC9DyL6r3WnkbKZLw
3JMDgiYszRZ/mgOvhFjWVBwClNv7dNVRvvAgYP/ZwXeqe7Iwta/hrXhL96xPyOtqwOWb3nWXXfuj
sMvehi0qKv0/lp+u8VU+xItLwCRNOlsfb5ETkwYx3pjvUNhN5pRH6RNc92+mqjpE9/LwlIhFrjk/
wmVrnZqveMujtYKnfqAJgbepHeTi+UHguEc+5+GBGaKIRQ93bz+wCyuIVcsZpPTmD+wSVtCpXXRH
0SEc9AuoAHbi4YOT7o1xWfOCsOyCzPXSfzbvottSR+d+/cWOLdiIFUasCi7KiROEk0bfoRpSG2Ro
AOG4itlSw8S+g8C7sI2ztDhz7FSUx+1leeuu2nnat4j3twljV1S29zZggzkNqi/srbccm54XEQEJ
JzPwx/oj4CHkIorZYy3Nzif4aB6BWah6nyHwZrAElstO8NEa7nyH627v6d260ZT2Joi/beGWb5uU
X17kDruPPDyWZJZS14IY813Lpj6BUl3+4WxhfaRvNAz4cmhRkNM0ec25fWGKlHdKTRB2XiVTKXvF
b/9Fp5qMAeGfj/DaUmrLHAvbvnBjcdPQXJK4MO1L7DeIHfzRfzImQblUXMSDYbhatoFGTz7oqYYP
dYEO8XSIK/FkUOwyEHGefkUseK7ppnxReDAHx/gSzpx0hXIqos8GDQtJ5oyJOum0ERcGeTZW+Zrk
l4kRoNhvoFopTDEQsZd3aoiE8/UhVcBYLl5A/S36mTOP5ET8IXl82Klz0yM4YKoZ8XLmLBja9wxr
EFo91W2A0yTUsmQFAG6DLsO7PlOoXB5oQDD5WO37wMkfvNZCWcX32VpGT9d3xmcheXUwfSfltutA
AYis1J14fjbUSgmV8NyQV+FZ0USFR9KkFT8P4Oi6bPq/OZD32JNU45Nb0N669wyJarSJq4MZOhro
B34ryqbKscp6yqjY+QRofUR8Bk2bI/0w5n2owTLWZwlLdwNuGTkMVcScVQ1CmRTQfLrP/cnYmtCm
40ZRkKEeOKehpf2IDSfaTMtrtLrKTOKgT+SgPPhUJLzhIv+QQiSjNa4jFKLjFocJiUMFMoLaWn5e
fiIUslM9bQthP84XhgKTDA+oY1FvlAohO8Nc7sqY1bSdxnO57EzYLjjICmJiN49HJf9e9J1qIha7
4w5mi+WGsoS6jFqIIkHl9gKGULJTdjOXlvjsldyONUWrd8BVMkRUtzjysglxJdFdZHf5h/pqnZEn
DT3aWKeHsK42gmBTGDHJJVVfEdPDM4lfaDjubMyJvh1v+vdIrBbE/vCk+P+f5//vfyWFXV0vJOF/
WoD//l1sRk90pEUPxy8QkZyJTtGGE+Ps2I4+v7eEuoqrqnHG+MvampghFgPAWNrxJNQCoJy+hj02
cNMAlMJXRo2iflokbdu0B5PRakCI57f++6G8lgg2e6Dt/74nrSU/tp4//u//rVb1zaaxgl5FYl+k
jDtit/mLqwJI5H/fa58/aDKk9v/9Z+kYPfjvq///wX//7n+/YqoDxkhCMvYuw2Nwj/+9LJZV7HjP
L//7p31U0ZikcrYbCc044TUx13Tj6oJQhawchTcr6YkZtFNX+WHUBwsaIBnTQWeedNyfSy+5ZcNy
bKPlModd70Ymd60qFO2kl8kpz+MvSyleFVX4ksWx99VcVR0LeiPJMEcm17bleR3CE/NEShBXUgra
+xEKVsf4OaExOXq6LBrngAHsyC/SiiYPBMEqoRpzZLGLkoquIUi0NKZBmzygE82V9EVIso9irKbt
mFCfMnHC0cfYvqMPCcRVxwBbocNsJ9MXEZ/yXg2RRXXRZjFVj7uyTUuuEf4afieZGmsQaHTCTE+W
9kRrwW4Y2q8pwsWbil8b8JNZR0TI8mAqpLNzbN6CYcTVPESSJkQURnkCZZmg79RQW3RjE3nLgKyx
mzgIsw6weRJn/P7ijzHFpAp16nOQJIQewOe33ohaDzCXDiTf0Edo+AUg+W4QXlrNYGPwkUEFpIjp
sJWLdPmvE5Ez6zEK/04iYQe+vI4nEaM44zcttK/SAs/ISRF3Ki1zNQNlwmyifWmBb1LUFKoBtTcq
kuRKgseGJ4i1aevCVNKxngqmFF0EgUv5a85livM/3FvyytRk36EWa0faAIYJ3VldCYBsnr8eW/k+
ie/YXpavIR5IbhrLF4ZgY4eBu+VgxBV238UKEtflxa7TvueFOVJht5JsbC9Vmrhccq+bkbhLCbmo
zHx+hGJcb+vin5iifCBfmaZpzid7zbSdBRcwMvSQSGAObZ+kLykjrgP27O6Ul194OKaO9JLWDSIF
/FCek/105JnxiPHeD+RQ/7biFd+tHFDKlFAei5q/JMhr8VfBXAhsU471+aXQGlQtVbjRYpOil0dt
ayiDV43zvMHmBTV3bIEHwykqenVvWImeNEngkM2WiSjEkRmbWWrm/1qc4va1uRCADiZiJgsbdMnz
EU6xiE5DheTJqV2NB1tg/U8tot9Ub4HWSJT2MwmISmbJ9mBociOMh9VcdgYRH89gK9lW0+5TMDkL
ahC0pocgahmq9WRGXu1Wzr+0pgDqatMPI8FJqg/ROhv1VcxoCcjIBFceYVVFcMOI/Dr4Ius6qBGw
X51pbstWltaFdpLo/uXpHLKQ3HAEjJAj023qCHVujvq7/DcJ+MNIGTu3KiuuNTRU5EmRBLoF1T1Q
0qRhNAfhWmVOg+i2klV0hmKJej4n0gd3Lw7Uaswrf9F0RiOj37EBPSwGltm4goJjKqdumKfe92ub
HoaEQqXoqPrKOrtM0VfSzTtJRfclIjJgi42wwzCdRYWGSLLptyBCGae16AMHKY15Y8KlKjkLFqUb
nKTN1kAe1NLvzIXHBKVqNJaA/+2qJjTA2Xu7rnc1O8811FQPhzhnC+LngRUct6aNfyv2HhCfiSW4
RbaIF4Oo6xPxokGSzT+iIX7OpGVBZ1uLJyyZhyz7u6vo7XdhjGMmJgQnUwVyFNR7qUuc1f9JgBYI
l1REbFuUaHC19nUuBPUzA26UFbhKAyw4ikemwYXdRBEhzzoHTmf2u2xMHvmA7wxDdPgExgaqyBXW
eoQgnSPGEkJUIsnSXCyptwmnzveVAk2cNlQOvaSI7thUWA0KywmTc0/WjcjNzJC2p1Wu+ZCXiN/B
DI25MigZEpKg1pbxGyM+lVIkv5Bj9dHKw61qeU4GvDT7WaSNN8An4qiLX4qaBlSDtF81QunFDLCd
bs6YCGqXNfY3WQhfhTCCp2iEbIcWsek1chqoL1ILktw6hGyRlfkhZsCUYZFC4DOhIKVMEndYBQp6
frPm57iCPjx6kxFWkayTdNK/c734W3rdCrR5GsnbAoMvvBh/aTcLkZbIMskZjL9Jp6FCam5JVeaa
Kv3SMAFpyZEerNFwSeou9ixsHdVKzEGawSl4zFDKdTNCEXN1I1Y5Sj8Hoz/9qQqZyhSPV9MfI/SG
pUiOB6fRXRxel6m7d2Re8RafI+QsqlgXAmUJbSlVNNZJfk8swg7iUpN2cgJH05bLBI2DxkMiw8Q1
ex5Fohl63xoopkuIj1EXBiTQIuPYi4D3cxT646idCJhA3ExOuGe163aQ4trTu/xSFMWyKaF5JhND
YVVeXZHQFKjTKYeuIOApKXIwRmPR/CLrGBDhRWY6HBx5pKI9lRFL3ki70V2eMDVphQgiuKeW2BeM
JaBdEWrJ1lvA5XodTUdYwL7kUISE6LX3XAQ0wHly7YXVUxvUE9XU4Rlsrpu6HtNdNTNJqUW5V5WU
kFbBaF9KXLON//Jgj6EZ+SFdWCYkCQwaLQzCkwnJQmSCGipLm/lGe1GkWvDwz4IknGnsUxXUo9Pp
/UZOWNuAeIoNa2ECMYfDxEUN/pBZiZFwSr2rcUNCwmfo2ssygxlXO2vB+Lcc4PcTQ3Vktn4/bhmU
yTCKdyNDSzcJRLs0534SIpBvY/ldwpUIo/Sl8HoANWIxsSBMhJuF0acbYk8LP68Bf6jFVS7Tu9BE
G2lmQ46GbgKHpxkRS9kdIoZeyi5lbonDhAzK9y7T5HuhvixKq3GQ1xuBWAcE7BkTW331yxWnZTet
d93Upo9lMH/CvLjOcr++YB7X7adoq8zwAbKeTHtNjlCaY3DvjAUoVGuZB6ssvrQwjB0MRVAHpOc5
No2dsg5kGC4Ti5WyhuqunrqAyVagV5hGQqMMh2hMsHNqtraCfyp09aMoILIERGypEdL44tNtK2Ke
o0aTfpVMu1dtI7lzLZKQuxySENHnSP/iaiPWPBguBWWGdCHuXlfjaYvRuFKCqEGWmsBscDgqImZ+
lEh/KN3U0H31Xp5gbV4IJU7cODy0KwNjkAd1IfuExAqngffv9lrUvlRL+4Ln2+cym/FGn0BjXLJP
1Qve3JtoAU0qZGsNGmP08BYDWe1gtlUxD+a5S7dhsu4IiTk3eZUEZFMGcQJ6JcWo+Ku0YQwpGRhW
fLZAZPV5MbVAN3JMJ9ZLNEnLlvBc4ijTCpPN0fLFGpIeqwnSIo66UKQO+bJ0nTqDjKL0T5v6Hww+
+GfRGRn0sqe+44LVt7BYMTM8WHOvXldspMNewmKZkbSV4iRY73GaqD4T4OvGknZ1ApmjhqxaadUO
U6xBpjQCZoZohQwZKycNlH7uSIbS13MdFQzcLoySdppjmP2CtraInXU10F2Rv47Bej/B/XSNLjnW
ghpyGu6KoqTbPC/OCBFmuWXgEkF9I3Grk35WPFFon36YiT0ajbFdcPlUZzV6rcnajeTY6VqkiqT/
6L7a9A/DqqdDQdwiqbm70dLqYJwfpUbcYnLoGBX2BMOEAloS+mjjPZa0a5/PhTPwXrlMKWrCIswo
ILO3JTK/E23UNsqiWH5X9q8SqVeHQmUrK5fsU8uEv6zngmrgpJY2bmOt/mwbJMZC0X0UMnbQeFC8
JGGjIQKedxNPrlvorb3g32n3iSbQlOSMNClXsRBdgihPEZ4bthQ0kSn6ZjU6Vk/l1JTrYdLiX+OZ
CShE32EGskNeq+ZRjPl4ii4vCvaCRSzg9tyjUvBVqUZyXAOqDXS9bP5WcxEtGBVCmrqgfip702bY
WkYjOJGC/ouBTW0dATEias+OCZFGW+7qXDCsaCYEb6adhFt1s2/Ewqs687OSOYdx9ggyCeyowp6J
bhfwbVmEc8towZsIaTYl3Wcxp50TKxO6ySkzAg1hPmY8o0wLLY97HW8ecCmZIZOy4Cvcy6FFlNY1
CFLwNKUlABypRou9qzP+iOuaOkJf8kkvfcMM9MRIGZHMkadrDIdOY4JMcYlSPwxp9VYlu4Yx4X/5
AFfL3aicQcu8MRc7TypgjOiiwfPNzE1oO7aKoJ8lowHv6ogRWXYCuom5gB4yISkUulQkzMXqcWjh
MzBteZKt164+tLkfL8MTcUMryMODxqkuXCuetkolB3HYQisvcX8BU7gJGLzVaiFslJAbKEgtGMg8
PLKhzBz8TDyqecHpehK4F9haUStQQQI3LoilNf2i0w3tJO0yiRBi6XJPo2FjZUTTGrGU+0WEC43G
wy7/H3nnsSWplm3ZX8mR7ccbwIEDNF6jTCs3c606DBfhaK35+poQkemRUTcrR7WrcblgygkzxDl7
rzWXvQ67J1ODx+u7GrJaIlT5Nz1i7u6Peo7e6mKkKYiibNwVsdGgiDX9rZD9TdtqzLxLBjOuCCmF
FvZZSGqvnuJdje40WNY4OBmXIsiprjjOk5XtOfR3nXe7bEqqUeFRU9rr0NOv+IeP0G+ZsCldhYe9
Lc6WGr5GIoq2lck31CRc/LIUlaAV3eo96vFW1EhLBr5fdfrdXfSkJEAcddeJn1Q5ZSUr9TGsJ59i
0tKBHOJ0kRTkX9cmvT6VvksPW6XhpzRqGhtmVMZX/VTnq3LlXPrvTW8eSlJTjw4YksVoG7R1Sg+X
D5JWm2kFOZs0rUfctp2w9n54m8XIGMCNfPgqmoqS4kBRM+lx6Kv3Rr1SLbz9ace3m1OcgbKHYKcO
aHgrBPQStYRraxj6csddAAN0KdDpokeUhezg0FpTclw3lTLweOuI4gLdbWCjCASro57umxJ9XWOM
KbNtoo8FanLVze1tg8alRPgI5kZiqiq/Bi69puMPp6SJRw6LUiJiRH0EZNNdGa7bnavI37XteDWq
enRMbXR//ZgfnQa4e166aAfdYG2GpAOUiK+VUT+Kqb1jGlyYjKR6lOACFVVdye4Jshhoc8t8bA2B
mKutrAU7JYE6Jf7OUEZUMWBj1qmZHEXaYJSC+ZcMA8d1omyEia9heBSxxIqqjv0yzFFWEa698Djq
uzFTNxDt3RWz4CekGbla6h9jcefrgbaervoWPygG02UVnPUgwBssgpsMYUeuozCcInurKF4VmuLe
qSUOEfKC6cmuYy1+iqUgtncvKrwVMNqODAtvqJiMiC26LWihLy6Un/5YFEsrZXaXNp3GGZCs3MpQ
FmUtaK/pMWFSdraWgcOE1nbu08HkJJQcqBbNwo45/EXnYoM5y/oYgwBNCML3poJYrsvuBQdVzY9Y
lqfB5B/ro6gu8rTfKEVIn0Op/ZtBvtveLRaHnJrUwnMakhY6/VWtaaZ0U/doeLY6Zi6xrF51lWld
vqlc49mF9LfGgnVQa3QeceO/1SpFoRBmQJiFq0DvGFaFNCmronjmlKPA5Gr4RVTjpRRNt9AEwlNV
EulHBvS7kN3dWNLTqOU5KqdIqspGzqchIOuiTx+w9vWIVF/PaJVl0zzWZAqnMYbLO48UdKTaHSWQ
PtZOgLPtO7OkIdLRvBoofnki0M5Wpq0yExtV1SLVjPI+vRuF+m7nmv/O3ObTBHmdaPI+dUyqmqL6
5P72kkhqLwSBM8q6ZEVT7ihnmr3Xb7wieDFUA13Wvum4oQYGZt6qoazGpeGUoHAZUnz7tb4KRFJs
TY9BjAWroRTdhlsXrQkjO0DdtJep1r67epgvdZTimcvoZHBLF9d1u4P1p23g+U2aFu0tdp0H4nwm
TP58saL55PbnoI9fbK3qtqNMqlPRGzb9LkVbSbhfCHKKt7YzttM0Y5mRqbYepDEeHadFysG4JRtL
UpM094oLXXi0yVxaeHlKccPW7nMChhdAxhSknpjizOaZm1dwE/X1sDRt5862yKVyRxfVf1E92Gm6
kgPI9j4rsKVmAvAb179UM8pV7OVbS1EV4klpp2F/cu044T5Hjafn2peCvoM60spNUhoH6FByZ6E8
ELHVbF2FQaiNk1O4KVehRMWPwChJDTJ88kz1Wp8ril0be8VoiB7zyBwjK2gnGFscvMz4CBLFuQRh
fj2qmDo7XfQbJ2G2N9o4XpKUgbwh1zI0N26hbtqhpmfppPVZvHcITxIu/EtmhAXa3miVWBVdB/dJ
pCTEjQKRfks/ww/fSsC4xCzSCpTYx2RrPTqI7wDAB3hejGFt5spXajTbDmwbMzflAvH506Pwts5K
tBJdLsatgxJjzCnWFy7D7qlqn5Hxt/EsATLR96wdMNWz3fdi4Vr0SE13YCBXMDiwFBTFroIGYdC5
YoDKXHljqSNl7ZWl1TQvnqc8hhnY8VgyS/bz9FkfxmSnm9HRdSt1OXTYD0UziSzrepUM+PiVjgtp
plFsFtV1qdigGMjuXFieb26q10YBpF4NdJPGDlOHLOEVVMQTcSWtVq2Gl0dNYc6aQUpvf6QcAaQy
W4Yk2O1CYKLrQudbVXr1QzbmrQCw/+IQqRPaYf4ayv5NrZWzXsoT99rrjl/2MXfNQw+rdemnFYqV
inMwiY1NmD73zIqJNIYjo6BmSE9Rh5E/RPqedFz8a2xZ3Ej6BfMR7s+y+Ii9lAGpZiMvzibyzl+v
+kN509WToco0k0PvmFl4mV/uFZY90KieJhFtN6yY+KeHny+aXvm9mRQSJsK8/XN1fvtfPv/99rEt
2a/vbcumw9htNaX74k/6eCQEezwt5rV5oWRteihbfK3fm/Pa/Nj87PeL/3jsj835dS60mbz9gDy/
HiKswk7SJwfymfjXEF/3j9X50Xl7FD1PKQm0D5JX7pifZId5wdGF4/Z7WxlBQP7cJiiL2iGEvGcr
Gc1dNCpLR1FhhxuUMg/kQoz8K5V6b7jJIs4He+f2AlqOTfc0aQvz4Ku+eRh91145NkOaebMuxl9P
RNNLLGnQeVDE7vsN88vmTYWi0FZ2/nF+KDAN4wCpECdbo0YG/mW4PfPr5mfmRZaU/HEmnbdhIDBu
yxRDVzjtxvx0rZvmPtM/BkM3EQw7Le5WiVYggCJ2ZOAAZWuiFVkFzXw35l5c5HR/jbC+I7JGYNca
yqXMZH2YF3pfI4jws3JE3ziiEIE6Q+b0Z09OCOZTk+pnqAXHiBu4UdIx86uKdqGiLCNgY7tgojiF
EygqnQ/waXN+DLYt0u3GKstd6dWrTGuxN8zPtB6oQ5JbAXp2VOW/3xdXPjfUoZEHyN/xNpo/Yf7s
3FMm8ojSHvnnBPC0//H3fv6V+WN/vmZ+qq/ppGhdiiv0nzsV/XPP5lfPT/z22f/26e9PyO2w2jpN
tf9+7W9/MwvsXUAqB4Fw7RJmFpc/OwGkYDrhyvecu85AuKhr+OysoT5FlJ7BSUHPaG3Q9IkSULp8
Aw5a7KzCpSuQ+XsrGtK99MPypDQdXaWIPn7t7VoyQMM63iseupUiA+UFYmXlOspbW6pf0vCTQ1vQ
iC9Jv1mUjFyYcZrMsiEVKBJ8aELPUidja+WkoocAA4OodaqtS+9DkZQCJvjeJnLuGYBl56jjkuYU
sL41VV17deSucq8tMCvRrG/TEuEnRPKl0QM1qGB4pMmP1iPnq8zRQDEWWDXRQOISSQvY5VEXyey+
ljQQCh8yiIaSoqVKtmLQTb8bRCb6R8PbF712p1vpheFttSSKBSFCEO5ibsFkhWjlok5h8GjMy1Q3
QE5l4+fKmmsgzNzMArc59xqNpYYOpiZo0zWTGjz2nEOb9cPKjTBthQpaYnPMR04toDgWWmW4HwNC
STtXyuuM3qIbXnx3JDxrdJDQaPWn6UX2egwLa6U7GjmlXYP81EWMXrkHz8YAolrOU4SssqYPsvI8
cJFeg6KHdE45Km9NE8WbMiUs1QJmHdc0Gk06+lF0XRVMtkMzR0Pt49d1UYOS2+0eDfPVMsWbHjWY
ZyuKacag7UzCxDlXEQZklzZCbmjFxRMug4RMeDgnZe15i8KmTkqip8ktsBoBcnB9UIys3xcWcweP
HmxUB+XR6pQzfYKyre8LlXGxxsy0TmGYDBWE0qY/d5F26khaRD/WhOvazq6UWhSbznQvim68p8VU
t2V3SG7GexbrIKHDBmRgijEmctMvKw6OsdthHPcK5conpGbB7QymUKDwncT62YMyItS2XJYV5YAC
CcyQe/oyjbRntRY/ZKSQuYC5grdeUQ7ghPHH60SRd60s+2tqj7rHYC0yUYBJ03J2FjwaOPIaAabq
gGsqivYEHXfr1CFIx72LjNa8qWP9y9Rx8Qfxg8cABUc92cO0itpKBZdSj0/+TvE0pgmjHu6MaNL1
yvqDZuA08euUtV0w16szTHyiidd5yFVNJNpIc4Uxq0hpaSOBrQhaWNHG0tdZZH14bek/ZpS3XNfJ
V34XbIoOcJtLXXdDMNpBjciFUZIHvTDcfcE3pDhCodSZmQ9aVp/ixEEDZ3MRNZIOWx1g3Vb49q7O
3avKD8qDYRBY0WbJgZLAlYoJq6/alyIuX9WcPUhyRLCJe5Nn2nXl90z9+L5bZd2aDAVFM3xqEYnG
ZYBPQK8o4Sm+hpoGHVYUIAMPTffZDxBVj6kKU8dPGHTiAa599yobJbVezg/oEcoH0zUUFSpxbxh8
veZooLDrMPZUJUglLucb0UHjyxWovj0ZU++JpGxQQUhcCQl8D7DyUqO0h/glqjYWEeB3SV2iMgwR
yvDdImCufeXMmB6An4bodkiPtRV411bDPZkEFb6FwNv0Qnu1Q0dFDZOiv9Sjh8EImm0VMQ3XfMs8
t777UVNCazQTJIaOvKtv2K+C8KagzsEHjgL3rNtwdvdtiyxmWDgtlSmTuIF127kbc+z1dQ4e/L7J
OtqW3X1RVSraUv+HLhqxLCgWbGoTzW+v6RpjeD6ULjEal2ZyInaOsyzxTMdVUsM7gUittBd2UV/p
lVujGKX0YfRVsU1hVNLGRwlL9tkx9boadB5qUoQc21GB5N+FmCqgASURSmNZEYiqC8BChANfspiR
qN9PJAS6dxuXJId97amXYkQXRrPqoRljTE3tTVdB9tdtah9DrmEvJALz0NnNRwgplUJb+tmHIAm7
0k8ZpamPilpUfOsEDigmpMyiHo6EomFsa6xNGzaU8DNBgUdYEwY0xWxR9Hd9raMHNwKqxcpq1IHg
14hrYtNLriaRGUeulbXBKcrHZF0mpC3phAqrswA9MNYE5xRMO6xy29To/7t+JGoaKi4JVRUBAAFw
mrx1KSP0L1aEBiTu+0tE3f7Q5TRWEhsbVx8KTMOZs1f76KVD8Gr1xMtJmumqDK+aUUEfPWC1kDoW
JrUUS89ECj+0w6kpw/hQbIYuuYlzjWtq6rzlaUUxv8biK8vHyFYDNDP5naSplY4BFFHJnTlRrE85
naqEtcEoS05lxwlEzY7R3ti/u2px7tQhB5rDv54EmVBTsWTbCRbkwr/XnMokPEd1ij26nKRAiABL
k49LDp0EbkebGRvU9Nj8xGjDxiss4z6rau/o+OZzEEM2DEu1OcAQR3g1LbQuwkzhpQ+ELvoHPymd
w2D0z74CqKJKxXDQGO0hL2FRKqa3NhPkBCE6qGNUpNq+cMaVPlUP3Urf9tMcQLWYFxTMI+0q07bq
BPmcF/o/1+bNn7s4vaEKiEcne2za8bbWGc71057bnXavRDGQH6tTV+Cb1+gin5K+PubpkG4ZPo4U
nIaoPti6zSqN9GyRyVSsNEcBQFI62xQmYlK+CA/tv+ag85yH9PPCsDkUyEX7Ncz3FZsKOhO2lVGX
zSFyXz2j6cefOyWqqhvX9VDd+NMRHhncD+owIkSDs4XJJZOIQgddkk2Lee2Px1rb4b4pMRiVekhx
cpo5KUrOkNYTDerLyDx7TcOELp1+y+9FNY1Rm8D0liod56VR0OzcaROUdUakepHHnCVVt31Vw0qY
FqFlImWat4MJyjoWVGOcWOwkWdPo6q02R/ECmTUpb9va1vbSglhkT4sxRsir1GSCdARnQaoCFnto
clxnZWZe+VbGBULq+mFoMnGY10pV0Q95JzOKGZRivYkRWwgxjcVMphxszfswr0mmuitpIOHyg1Nu
FkRfVTb5J8669aW7NwtoJjpkeGo+Pib4WDOGvS9uaYtkRDPYxdYPbaBs1cvYMc5jrpcsaRsU/ISZ
SkClgmXHqsQh1zVxqERYrhruoYtaoj4guANvEuhkWJeOlUILgHgTu9AUcgSlOd26oTL0pWiZy9DH
vM5dl1yHxOJwcpjyrutA+eqmecW8aKY1rXMR04+CwtA/MLkWEU2rMqYgUpZ2ekxbDfuSwg0Nqlfu
IMQNAxTOLKiv7rN61MgqAyA1Tov5+583BSXFmDitHV+3B0Bv+g0Yuf1aOD0MFRutwJJIVRS4MRMi
3ReISrttRuj4rmDA60wg4e8DcN4cQjzl2TCSJlbZd0J0L3mOp64dJ61kOIbVxlf7d4E9nuu+te/6
/PhfCeEuvlEr/VkHRjg6e4o7wDdJwTCoWQOfjLZZtI7WFu4wgkY/fSYQIWXCNfJqeI5r556wnPvs
SGtKRaSKUnsaC8JcDhkQL3E0WSf/YXwBL/bZX+hYuA/+fYLWY2sNEE6XyRcQxemk7LeUPekg5viS
aAUMC2GsaYJAtw4BR9INf04n4BgIkg0X9fEOnnTZAXrdNOoWqqPf7tTb8VJ/ZGwOyAYXBmIIEEf0
AF90Tl9thTCnfuZPSXpxyL/KhXqLGY0mYYIbHOGNPAXvGrMY7KkObxqRM+A3Vo54p+pwzci57Lc4
QnRj45sfiGHA2+aARu+1lxsAVuvguqEdt8BmjNDiXqFSqmywnYcTaMo+DR/etX5CnQa4YI0/FiJB
TOv1M+d2Fi/lnfw0z/qd8ioO7h31eMZ6FXYsAXt34fonxgxcVvSX8Gm4uJ893vCnDgY2YPmTFuwN
DPzNsuOiLZlIboxipdDFQk5+Aj5L+F6A7euZ4wAHPLGeLl2jU3wM33FcEknvrjVj45U4CnDEorfA
2AvgoVEWRUALi6QBTF2L7pqRGNcNJPHOzQm1xbZ/94qFefvDqTf1gFT+RCg8XnRuhjuj2DnWHRmG
v+Haf0HR/5Y2yXUWpHX1P38n6u7vf2NcOHhZOhHeEZ5M6aCmbZK6roJjN/+IucqLvgtjoWHUVA+5
gmRlHX0pRyIp35uDdwvlNEa3sFHd68BaDcmWsqJ1sq/GD44QxrVo9OKJ7TLIlbYpXYZNeyWeOKmh
t/XtvZtew+zschiqK6FsFYdAQXI/xFZH8vcM0QRl4OP4Bd1vk2ySFygcV3hAd/ljexPeJvf5Y03F
Yamvyh/hAWLtc/xmYHDZtuf4wL0fHabKAYuxfie2Ax2JrXXDxQytwQ7ZDHZq5NP49gXGpmGrd0tj
xdmxBPOGsnQ0cEfVj9YVGOaeavZJtmun2fwo2095n5zA8fpfGBMwNFhfOKDMcSmPzNJWANNewnfE
kOondWvkr90djYX7gh8dqw2sYp7hrIbXoCDrR0q2xzDrnswbDtma9uMtYrPiCYmFfc42Z4wSeHWp
Dcd8fwckUS8khGpYd9/R6m+UG/EIBXNDkt+P8V1i7Bbb4D6eOI36sy3WwanZqzt/a5zxhRqvVb7E
PrXGel9PcdgInpOnDLIIrheUTWvkzpgjOU8t3ADv4XoZ7FMTXOuCM2y4TAiAe6EufwAmC6w1o4NV
vQxWO2CWwD7pYPsYCI/NZLwgg2MJTn2t3dKsJGCiSk+UyKGLT/QGDltkfOdhxShjpRQ7iAx7/one
Rlxrn0myL3b9G1NwdpUb+NY8FC/D0XlhXrll5LZhbL5TcAytJtDC+cV8RUmIQnR9CLf2fwjamHPn
/o8DX+qqZkhLOo7+RwAOIPsKRZfenUkaPuNZ8lfTNYbD68FynvVJYboIoHW9YptB2YTR6AFHUjUR
vyet8n84Df81jefnWagZBopn1SD74M+z0AzrXpZO250DnVoh/9Xq3k/XA18RiDYcNtw/VvjsiLhh
XuVd8vri0cDFZvmAfyS4zLvzK1Hi12Xhj4CLPzb//8y7UImU+L/EXfyv+O39LXn7l8CL+S2/8i5s
479txzZUAiV0Q2dURqzFr7wL2/5vwjR0JDQQ+zWW5Lr8SrwQJokXFqUUdPyGlIyj/v63X4kXQv1v
JNqC1AsppakKR/t/SbzQ/jjKDD4GBRO7oepCV8W0D/nH222ATJKwj/8KtVw3KvwRuzpBzqXbcIfE
6IA37jJMVxstydNdVXigIyr6RH1sgXto3ehnmsq/hKn8fs/5y90grNIi+EOotq7/sRujVpVDO7bK
jgoGTstYt4+127xblfpJ027lFSHWQQQX6ybC6V+rCrVenQSn3366v7j1afwYv9/5pm/D0TQh0II7
tBLM6c7427dhG1pYOa1wd2pp0MuMGdsMmqLvAUqJloFclz1H0gUI6DzHAzIbn6CyXEvw3aWpsq0E
iXldAA7rP+yWYfxrIJ7JjlnCkRoZQMykyCObfsbfdoxSDWN8i9hgizouLvMm2xphcdEy3z4lFgXO
vjf6Veb7kFdGrhXW0KNgDHWD+2gFBKFtmVaY0pBbt/EObZ45JyShJe66bdS79qkipnVnOsl1hwL+
NPxzEedWufJNQr/p1wzrtKOkQMuqv4xFMNB/GJ7cIsmPvYuJW0AYuPIGruIyU38ohS0Pxo3p3RYm
kBSHMfVAx527b6fsPS39clybIANBn7JwQ4rhFQX5+MrVYqBNqqDiUkb1lZpUny2jWXOELM8/O71S
Q8akGV10ZfjAEbQkSBafXb22vIPbdvWWwT8SxqEFmElRcp0FNL5qSWGpUNAKhZ/OEF0bIU2iOIqd
rVPUjAaKGB42BSaCm0OYPQ1IBOeoKuhDdT09xSoKQOa72F2snS3t7kR+e7inVrOSLdL+CN/ORrdW
mRtTz9N2MYrgZZR8DYja9uSQFAvhOz/q6QchgOuqC57QUQ44DBpMpV5LEgPRCdE4zRQr40AwDcjx
2t52NO+3xRD8SBNAXz3Jolhuvqx0vM4c75qJIcphDAh9W9yE4BeL984ijqGiV7AMsfaVBOhcIsZj
Y47huG+dVeWZtPcFFEurbE9eYmwrhVkGs254B1g9RKlfj265s8iXmbTcECWk3OpauG8bSq4UVzvi
N4aVmXQPNqUfqjlFs1YI8jrkfQF3Vt242FdH69WjFb7JTQHqynefnD6YZLM9zkKh3tR9fbai+Acz
UhomCRbCMhkZJImeoVtH/kdqvWj5HQ4aii+oKS+h+u61zFawfVjMSFQfrFmi9upWRMDREBmYOS7g
qnI0nDz0WUOyajYWuITETfurZtCqjU1U6bWRoKaNS5+jYvC3fQl0JUzkB5HGFN5DjUbB0H1RqKZ2
pCF3jxvqVZqULvXEItlqsVdvROBZq9DIzavULU9m1CFGL5Cj5holLcoCh6wRJj5RSnZz3c7AqoUg
byrhqSEmve9FQqtoVQAmXsyPKWbxjuJqRE7Y13yb/kV6lbkpvbw+zA+1HpYZBq9sz4u6SR80B5/Q
90vmtWh6//yO7yfmx74357XS7MdtqJi7ZqqJpARIj8uuB0GA2Gg9PzZPzOc1JPjW2hjiJ92f+olz
raQLDFjM3y/UmDEsstKSoEemtJlpkTkaJfB5lUOGHiVfaQk8B1Pd/MafD/5czq8KHBwrY0ejbd6k
HvHrk+bNUTY2vbD5rb/tyaBCdHQHZOiVSrhDgbV0fvn3vhEpSRHs59+ZH0UFyc7PH2/NOzavFvPu
cglJlyGSYEMybzRD5wcuBg4v6rtIZLX3LhpAJhicPJ6JWqb0yLrwPYwUoUuungrDQqXDzjyv7MsO
GSihL0b1mTSX1h3CRyn1U5pIalJpe2MV2HdE81X33SGPM1z3JgpsN/cRjA9NshMjuDjOC3WvcGFf
aJ5nn2O6vBSPbw1F6msT9Q7S5fA2BFyHaOziRqqzG4r6BhcUvJ60eY1jBF8NNg5ZlTCXHbSNppfL
rWYbZz8dXNJXXjXVJkYZvWodwsji+g1czsl/1C3V5VROYKigWxLEzRDfJBTBV7U7J1VRWbbo2HvX
p2Uf7412GO91qOauUn2QarweA0Ona9URFGhS2LC84iYdicbBptmvcp+5dCCY/yfORCyx4A4F9KRW
AxVAi5hsF+8clwMktZXvqGSTkLUY9Th5AzBLVpCA3fXHi2JqPwrO35eiuUgfXzEx9eOm/owsT55k
IPNVSUd/pft9gwlvumk5iHWRSa1LnBp21dDGWmS9Wm8Shxq5kwcDDK7+YZDYCUWql5tWwaXHDa7q
ffPawlLd6ThQdMM0N0HzSWLmD2Mc31u1fDCVMr1VEJLvdMVBQMutzuuC/JLGKjY8r7KQl4TZ0fhi
vEetoUbxWtOBbH3KEkXUvlU9eGerBGsjrABFoOQ+ilbx6EeAaBz1gMKfCwAShpZi8aIdaTmMiYad
ISSuqNWB3DerKr62VXIOdI0Umjz3v4KsPSSFdjTL4lOz826D9HydF5ei958DB0GRjnFubxXNIbEa
lIGBeJLNW9rCIcd6CiklLvqdkil3WiPKbQvPVmhoJAl3fdeT4ofsUT/kAUELA6njS8WJ0R/kR032
sFrJwjGy8TwqiNFGs1rQDKRi1aMTVak0QXWHFFWITWUJZP8mCFD9RPjwliHGTh1VY8WBfZG6PyCe
Z7xJtmO+A6qNf/FYNAQSeIMPTreOlOuM0cy+7X+MFodX5HronUDue3X3GmTquDI8SGmefxMHyQen
+L5F8xxEFlik3DyNJWwRK31wa+poSDPuMdZk7a1tmGu7r28TFwa3UupvZYsX3U8T4DlMjwPbf6aU
iluLyAgkUYSm5ZdwRJCEyvQogJMnwNsih1Zbq+jxKSi9a9VHrWiOt60Ut0PSPneusPEx9ARKI5Yl
PJYygrxm5LePTI+KZI/jPKD4LL3+ttSMZCOLhlvuKL6cSTDj6cc+Ey13S4Io2zzf2on62hfoHHwn
/zDSiLwUq6hxKpKsQLOeaWpw1zn4+py2heS/TWlWivyCjB5xP+0Q2vfOWvMoSPV7NanJArCvbau4
riSutR4HAAOnl97trtAXPJb4hnE/TU5N7P4tortuuO4Djy96sG/cslqbWnuf2S21lQABTunF0G8V
59Zyba4uPt1732vWvWVyEy4J1jAzfZdb7VOo4may0TiEqFo5OUCHRcWmTiGjFCI4SUkzhnwa2QY7
vx9Osu5JjFfUUxqTSjoS6VmOtzrpzmtm8cAR3Pw1F8C+G0N7pMmCtcAQ99Z4tAONX9H1r1Q1vh9C
+cPu1behJ/DcfVB8eYiM8mwypPXD7M5zqFu64XAyHPsTXfZTliPjoR+FE6QByi8Ty8fu48RnsvaM
ycHRJ+e4kBRjUpJW5mfmx34+rcWSsRTY2yjL70lkV3dxqz/Pr3LzpAT7A6Vy4PZ/xk/SbHWVw4Yu
Dl4JV4NNHSUpmcDOcNJ7ZIV0ic96bq5rXUnWcREX+AsRQa5GCeS0zDkbdViwVkHFXi3camFE5dK1
1S9rh7l2OAl0b2s/SG9L+uFJXllXotatK1oCIGpGYnSQMxK0EesYcLiluWreX2mIRi2Lf+G0J4ZK
kImsXGwuEopZ1KrR2pl0jeXYrvLGhAQTfHn1mF56kbHo6fcYbfuG7ZgCb+RQL85IEyHT2b1qrEFc
0feIRv6fUVKu9Tq5cnLIrw5qX0XpX5VcrGJMHUyR3BP1EXuPteiahpeki4smBkt5oY/N2U6iAJ1v
/qUo8hJZoj+MtXdBIiq46dXirCHZxfkVX72rIVRAfcz2aib3ekYUXGeWV0anVWevV2/MWFf3VlIl
p3yAVWIrFe+1qoU//Yg5NrKNFwNLV/Uso+uhDYgWsBDkWHaGEih3gnFE6eWxMQoHkEbenKOqS8lT
w3/pRucq9IudNhTvQeYdhOHCtAi7CHHBeOs23XA2ets44B05oCj98iX76EQQeVr+TMKRFY1mdu5M
CJDtMA3Bzaci5bpvVupO04tVVlsv1Hj7ZVz2OXO/oUV8qe7bSN1xX4L4YaeXmLzLfcpYeGmYYPXH
EUcRAqd1oQ0wnSrCf52BkN/a7s7xtHD07ge2TGOTqBzocnyMHVyy5i7syNGTNSMXbBcIKV23Ptsi
eHe8vgOtaRO1R8Zxgghh7+rjp53116bzjoeGw6I7zIt2WlMyC/bbvFo1GtzD+SnhNTY3KWZ0Plki
Rs4XMq2FvkST/r09P2jkJXCMedWfn2ci/+v1f/lgZThQwbEYpKgMUFvwbcuKyJJ5LdBDwmz+3eb8
knJ6x7z2/d75bd+b89r3RyEn5loVI2SaP3n+AK7fplJTHFfU8qDQnTzMa9+Lf/uYjfyYQeNfvK/g
wh9MDTvXQBX9/VGWHhYqTRP+0rxA4ln9XPv5Wd9/KtARpP18peEfE7c19rDRatUCLzS9/bfnae86
2np+NLJl+2uP5u3585qmeS3tQV8zVILnmk1/MypMLtTzatxW+9jTH6BXMCqYJGFKGjPwFPGTNJNt
nXlEzihkhNURZWwU9fE+9Cp0HRG22NSysXeQirumx3fth95N0FONL0eO6oZEN18m2ao0MnQQqCQX
Rp1Um8J24ys7qcoNWaxwm6fN1tMA5Ch+wqzV7Ddd3hknrRKPoWpC5hNMpWPTnQCcnZmvpGx2+EZR
8Ni2OFlYW5E03FkDkm4j3DVtGZ9IRY5PuY/xQUXNVWswf8YOVKddqpfQckAJj+aAdYPdI2NLB4KJ
sqoeATm3hwcm4uOpTZXxNK/ZdLphP6NPnje16dlU2GD83HBfFcGvl3mjBhlXgtmONI3MKQB7OXsy
mi9BItOrMMjAdQzMCapIxV8kXJy5o7ZWMeqXeLIObezSz5oWGrWLKvTMfVjQ+PU7Q67is6EoVzoz
lYOXFuKoe9cxNza+Iz6Q6Ty3lzGDSjotUJ3cF7ppcV3mFaWndKdI6QDSRZ6+rmJipBQrT5imx1QY
+uDR0sv8arTtmLEbfXzHSD8IpYZ534ACdqpih4z3mIzw6hXi/NyCmeEYI1Amaj7Zyj54cwsy1uow
eC4dCQGLNvZJjW31NK/NC5KI1JNj4r3S4//N3nksR65kW/ZX2nqOakgHYNbdA4ZWDAZ1cgIjU8Ch
pTvE1/cCq96799XszXtCSyaDZBDKj5+z99oAv1MPthMFFa7ss54zEE3fr6onqOJ0ZqCsBqF3aooS
DpNDrlLLwH2y/J8h2/mz77XtsYz7Dfog96yWK4X9BX1KV2hWqv/4P+nTWmHU0enhsS6petO5cM/f
F9b3vwI9ICDxbFLYLHuicOzPalBi7yGOOodD7+yyNH2bQ9fGQg5qyrPOKKud8/fXBe6Cc4CwQAKh
kyA06NkCRjer+YB+7lhPVX8yzJHhnGf4lFpBdLbNwjh//yuPg4ANGFTVEFp7AmYLfeU+UR5pgY5n
lJscueOs7GMr0GrYzTDdeZnOzsLOs7Pj99h8dqE7kki//G+MiX4tHJIPjCpIz/5/vvL75d8f/OCU
CvVMozPbqkVl4ugiXLsTK3GynCxZuDgnl2PYLxf99wdL4a2cLQuwXscoSMKPnOXwrw9GEkPk/f78
n/8kUgpknWCHq4z59fsLavmWKlWMs/72wu9/fv+0769/f+qbUL+czAEfunzPX1/467d+/99fnxKT
7KxdRcn71//99Utr3A9IO94cFGFIGCTxwd9f/P5Qx4ItgBtu//b+/vqN3y/5/pnN9zvPNZ2ziFkA
5AT++IGLK3RT4CTLZ3/97n97e//26feL/+1tfH/v9+t0n/zMVXNpCRPeEbplsu4yJ/Xq7ClTzHYH
iXK6xUPikhr+UNFw3ju1814B+bhPWxuGOZ2fDVU6SUCB9C6hzGBidPN9VIUnxwQ20jIpnzNsnmNL
RF/p5daxym37TPPxIfZmbEGAUPHoXOP0rfNx19OzAA6T/bSpczcBwzoeUux03SoA5sbd6cb0Y2vT
Qa7odfIjAGpS5T7c6C7YDKjXji4js13R11zBtrVzFYDjcjIvQuXvcAOaHd0NtqPOmKz41D7wJkCo
dpSD6MiDrWE9xPO0+FPLj8KcgjctP+tebut2tK5LwAseyb3R6hvClBgqbAI1nM0TTCZSb7My+yEN
luV5mIez29BIGpTzU7ndT6K63cPS6djoFBhBP6b3vat/dFHwUHhEE+OujSXY4dR6Y59GOseUb2bO
0YbneQR9yqKlGgzVCenxykB19gSghmjDFIKLUQQMAMZmHU3xibof9LSotxhs2TqF7pdXY01uTMIg
uAUf7Srz6KBLYA9xm+1Cs/LWkBOuY8t/lVU/0A0eV5bbLaQZSLR2Z34NTffRmx4GB6gD1ew6oH3e
59SLn4qOGIvQXlxePbxjlv/KTR90YyeIB8Au6+heTzR0uJWJONjPo5uxBTNAW4n2ZoaoMbOkJonP
gAKDkPnkzbiuk6vRi26XmhGdRFecx2DCXl4xhvUKVd/3H2kkgvOgp/q5JyCvp315qDRmK1VGC+9B
eVtpQPSy6kpcUZ9BWyqgVrrdvNW69h6tNN6WLWB1XQFpNgbrEpnEACPkOeZlORIxKonlS4bfdrlo
BcrY2VBnw+XoB7Whd0bERzjPu6hAj91FqHm0FxsHChL4RxLYP1viDa42iEoQwrbS1Q0a/Nm41ZO8
V8GgDogS6XIoIgA8Vdv7akr/uDLIrqZboTnhiqLT5tDkG3ZoNxSSCz1sZY4gVeXDF7u+u3QUcD4C
zz405Apkluj/OZb7/0Pf56n+/X/+5+cvHlfrZPFZ/Oz/PsF1PEcw+/9f//d//3OCuf7sP//H77JP
+un+s+A7AYbFSZn8l7Hvv77pX3Nf3/uH7Qp+ju25QYDy0f5r7uv8Q/i+67sgplDZhM7f5r7hP2gd
ulg8TGYryKvDv+a+4h/8NCcwfeEzILWF+O/MfdHkLSPVv4kd3IDf7/g+P5O3YZoBf/DfR4oBE8Gq
Yvqx7+fmxliUhysGy41/9igF4D+mJSksSDaaZpfP8K2GFbp+wsAKnHd3hQNuEBmcOg7W5Bxsn64Z
yTY22z2LFt+xqttsr2GNoGygBVkbL12bbCZtvMwWPQVPKQysxI869IUUHoJcaNjd4yOtTzTtwbEx
uydBMErQQXIukbL71SW3BD1KeZ/9mef2rY6IEfBrIM4h1oEpHj+G7iF5bb3OusMgPOMOACKC8bCL
v8ZENcT8hita348YDNDydNY6oEWjjQMo0w5Zli+ibdyVqDp9Zqx7H41pktn+cTDJAIq5/UkRFcSO
+Paxw6S8D3yiZr2IRouLH/OOue1hdl2BbpJKIq5JfQx5Xhkl9oyCtBTqyGvTkhjDkR4ImWg+0zGP
7vArP7Ym2+hfjhc+O4mmRg9fRgt19/cUJ+9wj3H6HpNI46R17IaIST5gOyqMlK6OR+hhW7CeVJh/
2NsYwaqSM8xZk9WOFgtCQcOM8O6GR4ExaN22pfueGtSdc5rs+hn6Spbw/umNiE3LZf8Syead1UC5
eXma/O7PGPr1uU7EKUdxvy+UQkKMZg9SQPJgq65d4a6uTtojdM6SmmdqiLl0ipMrz75f9aDVTo4p
9tQkCl8nd7Jep9k61JO1theUgT0UFmxRJsDZHBdrNxPWPkhvTuaTTBAObNSke9VTGx2ChIA8p1U9
nimYhVIfleEsydczxOvypWa6fKTfAAtdYkW33Pikk9EGmB1CnoOmd2hHg+/T+Y7pqCuJheXi/1AR
xWHUZsOx6OxXnK1ENCK+ByvVhodR7BOf0x/kZrwuAuzpaf7bG8LnQYLgjsmCDYwvif53O9gZyWfR
FAC526Q5KlukV1PpObsS92prDe3Rtspqm8gAfTV6nrnzcOQij9Nl9lihSSCyXAsMl0CHUUhg6XCr
wziBzm7hP7OdtFaVKJ7qRVxaWdMXnXcyFJf+RKgY5gqd7fzlVvNGd1iXIDL/pqVtixF1mxEQKl+W
9dGIJxtFBbpzbVGI98sHl75vgZcOLA8Cc3znSRtigi/OUesZd+QygI77mQXBDmdaQ8t24Ue67IiK
lu1N2ZLqbnv5nyJJ1fH7kk26+MzjJeFAV79yv3hrCzPaRjnJz023GRuPDm/lk1qC9FQYfnf8/oAl
nOJoHnbe0nMBEdcc8aDOiAHGgngF36AITiW4qUxjhghrf+0sBwaX6iUt2pcs7Qn0w/1nZvj8Uy3m
Y1Sm5jEqYjTVJdjhKom7U2V2t5aiZjen4j4QqfhWjDeNZ+wEHUmjTh/8Boxo50kwd0uVtiiGcVAO
R9sF/dDn86Gvwi1Gj/4wCXWVaUhuAvKfO83oFqdfYW5yoibaziAxYhl6im7BPbtI4VMNtbPVWEQa
pHKJiC2s3Awwv99n4j0lsRy2GkIdVDaa3k6lSQUb4YUN8jOQndp2vAjnI3UtTD86eWQv/DKzcDzS
Th2P0eyAd3vMcDmvBmWSY0yTpJm7o+MH93Xsc2ipN7IqLQ4jyW/d6E//VMA3Bok2RUSTQ6n6GA5t
jK9/yUksP4fCKdizURHTN7xTPApWi79u8inv8MejgFM21karuXkWTxrD5yw1TFiOONyrlW2n02Me
BEupv5RuxrzrDxWmjgcXZep9wHQsz2nJM7cVXLzbYGzBm9fxc4uvZpeHFZOtYfB5IgTrdJisY+O6
OyE7ToaX/bIn5LhC0H30Btw7fZcn60aYsHNQfywL0di6lw7J+HqKy+E8jtlTmUXRLuqyW1a1LRZG
s3psSTeJrbZ9ndqK51bT/fj+LJYdIXQOVGSnfxtK27rYVufez17SouE14l1lZdZeqZiAyyjmqEdC
ruPQJK0vs+gdNaT5aYk3oGpvGaUqxqmVpuHyacvqXrZZfVcUbGA42N06okf/xqGFfDj1p4lOO4Ni
MLc2IhjgLM62nG24mfBF4HE4CerqCKzhnTukzSoOwzW9NWZAKYkcWdZz1Y0RQkXXGAB4GtG+cwqa
T5Xwj1z43TbsyHnq5ip+iOWXG83eqWrcfDu1tbVhVvoAWDLgkd8kXHYTO3/uqUs1xl81BidMU9mw
z6zg4HmVf7QX5bzAhNAyHsFFMoDAGrO3rnfNsxdVbDKwkJyrHtKXmjvYhQGmTSaKiM5zsu66uO82
dsdkfEJUmTrMhrE9qiNrerMuZB4cw0YuPcDyzGiKOK8E71aGSWI/ToF97KtloqzD/smboNLk3TUq
66sMq+qgfFPsst7Wq0zSSI4ssPhF/qt0WEXYLxAymQUnZAzqALTpORks2uJUZDwnFLSywPL2Oey9
O6uM8wusTEG8Ol/gEGKtqRX9QO5IGJ4PMrEf0lnpJ8B4Yld18aMyoFImKbWkCMvyUrd8lpjpY67M
ZBuZ4XMcOwfDcF4jXL4fnYcMOdFZfWnpfOs0e9LOTNffxccw4ju1RgtLjp/0n+20y83BOErczBun
y9msuAF09yJXmB/INjfb9NRr14BnVgsy0Jzu4PuA0IcqvLlDQOtWN+2pO4UOGFqQe4uqyOmWjUeA
JLiljLPCPWAGBneq2OiCwNVgwqysSHw0RHHNRAvqSjc01fzpXNZner6Y1mmKHpU/XvxeY0xoQ3db
xe519hdaYHZVtBIOgavjTat50Syoy+po+KHmIH6wevC7dhOCwYaWwvy/jLTzxClCUyDOVKf9ozHh
HhaW8Q5LucCLVBYvRewSXskULcOyHQ2ZXLEKzSf6r3JuweDYA63KCFrFhLnqZHfuE1trmuFFa1yl
OcmLIXi0Bh9TGccPFBEmUZYRUcGuJE2UJhKwDsbnhq9etJsw2gKKd7S6RL2oIPN4Zg422LmG9Dfu
timompfCep+VRW7iwOnBB17I1r9YGI/ZrE+cDttHnIefUOxTjyR72GPnPiMlF6iO/ZaQ7eIoccIS
C1rZH71z3ScndPEsvqovzmk6X6KSQWvdLYEFMlzQphnrfsNbcAxZ72o3cdgISw+gQnhGGkUUpdc7
Lw3X1woh6QRPNP5s2YzASxlo+bU1I5u4wk/qQBEdqgTCtFsEt1G31zCdbhhZ2memqOOm8R1FYo4R
HyVONyM/1emUbu069V9ax/7g0Xfn1AnxOyPqqJhZUCG54qjCis084lwolh643xQ/05TMHofpOdx1
5b1nNA4JvMpKfZWUiJupI2wRRky/tlghr5NyHsMpxHtJy3UDyTJd1x4YJHw4ZOnkUbszOh+/4oyN
Mh69fmXgM9ujkAEUnzk27YrJeqpqflxWdtFtrPq3voOxZcZ+/WLaI29Mu/KXpzFt6Dp4aWdfYFSA
XeK3L2VK+F8xjjzVm7n+0QGUQvFgxKeCceCq9IWNELz6Qm2nj8C9yHOoSm9bds0LvLVv5hD2IEKn
i3Uy8aB3K1vQk6nxxSZ0CVQAdL/Jya5AABgcaYq+omgzD5FTMg31yNrMZnMneNrxmGrtu8js5kui
fncFOv2JONaxkSznfUZBrAVXB8fVgHO9LWHHH6L2bQJudHbjmK2cMjQKFuEcvGJy90Y/rW2GZifQ
kQAOi8XnA53wXRbRKcmFd5smXRAR0Z4zUHx3KWamXeY34z1NdogFTnQqG4Fmwa+8Tx3G9tWRutsk
4UDQGojbORqt9569YTPHj/EYk06uy3JfFRKKjWl2B8viuKcxyTa9PzE6ACJjlGQqhoyx1ybOuG0u
fWvn5f0fxn6EdGejixhmeCtbPawLh+LQBEkEhdo9zLNzCSyJcKdxuYy9kF5bEj0wv7jRLfO4cwDz
1MAfhUG6UnWgWxhuyiJr99j65i0Xml4lPVHwRTzAb57qfR11DDeMibkycac87K9+GqFOCFA8lhVX
vkwKwtY5oom52LghczFQZGeEze6uDboDi0RzNFS1eCi8LznM1rZLhX9nhktuBQIgkmMGQEbgsi5j
jgZFEfgb1tme8jfYjBr3XC7ic93UAUnudsVPxrbVxuG+m/nJfuP88SK4SY1ttmsGJMSpDzgU4trq
Htt0RDUtpYbK1TOMQTMNUTsl8tPxiZ2OC6YSVBhrEcX3YxGo++gHLYjhLgth7hQ0MUAwMxCiIeUc
+sm/JZ3R78eRQORYA7fwBd5qF8fj2c4vs4c7iZWJOY4CnhFJ/30CNgoBNn8pI/NquGQWF7I4gz5T
nJ9s5y5I25CzltYpf5s36nU1oJL2MkY9fmvax7KpTkasudXBZh2HIjuHMyNHldEQziLMM2mmbobP
hQlvNilNe4OM9ffMXP2kbTw5XSk+2xhH90Cbbe2XvXk05hEJTDCEBws7eJyCAGuh7AK5qn9Y0p5W
eZ3EVH2IVK3KzXdGGg80+LTcFzmttSwlniPynHVQ63GPWwOdwFQ8JFIjoKILubUETOt6Dn72U1id
vMlQJGHap8jD2tY32XD2owEiYr8Z/Dm8hXmqLrrCr1Y8Ao2WTyKIk0vjWg+mEc/HWlePRru0/cIY
QHNruJex0OcipdCTLq43KcKr9JgZlxrKVZPspt51T9ifzQpvuJ3FNK9hvPLem6NZPQ0K82am+VJk
xxslSIkpjDw5oIph222TPhwbYjt1TvTsBkxI/bDaQO/7YDTKFWQ9lK0vfwCHpYvTbEdp33ca36FV
teW9XZF75phtsaWP3BJyyorrRxaxwGOx0OfNiuBtdRtp/6/YUcKtDZJd54LglcJvV3WrCFJ37ZOu
ArCLCfbiyqJADLrnCZQx5BPScUUewjHRTIdt00s2ZUZcN+ycfefDa8fy/8FSDW/BIgtEqAE+dKwO
snPXKbvAg+WKl1iWapdNFepmG1T8t7NWvOTGahwrKpcGhfAYAl7MOh9+VCZfQV1R1uTcTzbHe8sS
QMD4kMXjbZw9wu61/mWh5ZSVckHoMv4YGm+DjvR3Y4a/vXy0d4VV/PRE1h7kDPq6TsWFzTC8A0Ee
dcMM4tVxD9IKwxc7hD8zRMF+DmeKVwuXRaBoqYjm0pcO82n48Sfcp/Wd7lT9Ka3uiSPx7mJNOlTJ
iVJQoqTcVx3LD60Exhn9fWOXKPHj2Ttwz5FL0bjFY+EEh7CKp4Php2et1atF74M5bchyIKurxy1+
MozBxmBrlRukmcGtMsiUCZdhSNf/5AOmRvKjm9p/knj7cTVvjQELko+Y4+Rp4hdauvEj5dI1STp7
jQY02ca0nQTBVZnLEYVAhnRUtD+Ej3tEZm68kQ4gOj+dH0sjeRo1pSdGimin3qcu1Wzf1XZoLYSb
xmIKqGBSGESumAaEwoSI08yjP9jXPN36ZAamVu2lTTZmQXMFMMiM5XsegjWnqViNgoaftj6buag2
D7Y/vumB8Te+dpZChWBbzcS35uhs1BC4Dzz6vYe8AHBs5SyUQtU3RifBCR4KIb5GQEXmjcRN1skP
W4J1LUT+UcC3cOnuY/pr5KUInYRKHT/YkhdBAhKy27alE9ONqruissXFxp9F6nZEQDgw/bnFdu3C
Dj1i6kRln/a3EvzcQ2cg7m8Co0AeQ9vDDDtFHC1/tEgMaCceermstOS+5ZKDiY+7kAxOp/5dxOz6
rRgetQv+vKHB+uDGatgNsJxY/RFPm2HCdE5Y9cZHCwFqxv7MyUBom/iSl0QaTizoyuOpHCCHhIFQ
3dtZdE5yAM4pI7bOUcUzPF/uf5FslXKfkiFY8KUkMSZqAxT5uWpwRcNWI+hWNBK1Ix+kKD8avy9u
XsEFyq4PLec2H9C5BZpwQ9VZVyIKfHXsUgCrYwMKhCHYSjN/g9UB6hNFco+94K6rgI8bGTcpKrdV
29b+qjK4wqo6+WI6sgKg9GYp975R0+eY2B9trHZthPZ0bMtrOwDhAVYRAFJZy1w7LxxlmDiDunp2
jbTR3Wcjve4iuTGlJ5EZCzpYLufiMcSnlfHl+XesnS+tFz4gAn0W9uDcoZai+xyL7o+bECZcVXIT
mDFbdCoelID2dRT2KrO9HXP9E21rHNBciXelSS53Il/igUDQvHmR0JjWFQz2MtchZSehTDYYS6bW
kltO/QAUTd6EdwGViTIvgWufO8LbatJUFsjL22BTWMd19YZSRRjUG95Q4B3RZ1VKXAwj31VXmMOT
BympFOr8nWvyw8VGQf/Ribe16H70klgJuFmvYZT+xNTv7jLDPNWTGgjJ8lcLE9nGamt0GUW2jXnD
Tq1HD/J6QY/iTohxWGdMYP3l4nUl7RXj0beamrfi+Ceab6/xhJs/l7B5y9GFh1TYO3dCAh4H6QuC
/IOdA4Okoc0mszLQ7XIg1xYubtUZhPLSs6xaTp9Zpj8U/UG4ESKixIQDNfDH9sX8JzeCc0YGFdwI
CvZxE2DhDTbWkk1RubXa+x0yHfqXXyoYv3yDUEWUbXdZzaN2msx9WxjeyUIBYMVi7fcESDaL4nxE
55xEH7PoAJ2MGecpv1dpgLxvdE/UDDZqLT9EyOd6J4wB6cqds7OKEQF7U4kF3vIfqowujW5d5g1k
jwUwt9dz1X1EWXDzrYxEkpndOziS08Q4BDzU3g2PzaAXUiN54TFtozCtbBC1p7auf8Y+hRww2G3b
aCLv/FM4zF9mXgCLixcke6pO3pB8xe4AQY05Mf27h9ScrIPVBBj1kxTZAs+owHfO+KIeHAEDJpJ4
4LO6+w1TfLgSZQIvNf452K5+p1JZEAPlxUv83RANrz4198o1YknDm8qucji0LfJDcJeq+cgikwhB
w8+u/UTLoTHmYBvwt92FWPF7j473FHIHcOL02q7bwzhXNj6LJdIiDkAZueCqMj87l8w7DEe9Qts6
CvKNG1V8mA6+v8L4Y6Q2zJWZKy5fugue44DKJavH7IuJB9UYbeeSwOvJtwgL1upFhuOIEqp7CH3Y
aAmK7N4xgqOdox5jZKwuec+FwHijefYoaUfLYOUo2c1WfI+rK3KYO4JaEsnus3SbN7Zk7Y9U1Oxb
RzyLkTc7a8/AdTtGDUeOltcdVaPaGxme8rDoL4HjkV9Q36juiBh9gJkYrm1jaHaWTxemMwvJjD6A
MAqVv5NsPEdd3pf19CjGnsnAwtRg77kuO/cm0DVXVfFsIl1nQhKAVctx+ckhIFvHoMPeVMaDU91b
HQ9eu0ZapKrrPOSPs9nXILxJhkvvixa8tGeTzyFFIE8IUa9xE4tDp+ePyDa/lF0PXPlsktjHfPG4
sfqo2hkm9nqn+yIuIN9qeUk0oRUy09PWjz1yTDsi8XLMopsmctptKKS/67j+0jzOz6WZlwfsXNQ6
Xbh1B5jNEaevQwihyE1HnIVHHZHVoQL3YLfRH9IM/kyZ697wRKq7MB1vmWInmWQsCkvXyhWYVfyE
Z4BJZtbaa41nv/kYaxYGb47fJZQX0dV3YzPerCloNp1tf4o29k5FYjyQe3XoxwqCgGmhaimZ30WN
g7y1/uKKKCwmLlFdX2BPA1swrexShlQUDJbQ1M39y6ChY09q7s9OXh+GPiR/JyDpKmnmNTDk1zTs
H0VTCVDwDOWKvrhjEkSFLvLPMs9Q/yrzdaqAeo1QVdYqIVNHt5M4+yi2595/6RrTwslQ9Tghq27f
YsdwTCz3MOp3jhF+hVUxvOfmRyW13jr0A/YTsDRQXYa1n2cteTR10R6skYCehuvDzvw3pymefXrO
cCm68W0YUnDdjDhhs8yF/TFUETa2Wb5YeklNtYxs3/o+mY2JHX9YbbARY1Fc/SLeM5a840QExKtI
YlreNWXlJQ3T1WTQg0V4fqIHX6Ayb89zYR5qiwovrKe7IiKhqnGYEg5IeFLLfjR4RrI/tJ6R/LEe
1eUxjsRxksDanHBst/VIL8HlN9VqEqt6rH6XOOm2lfg11ED9i5ro0oqYE1qklP5NcVUNRwxjjRPb
zO/IsiqYJe3hE8YrbyS9U88jb6MmLrpSj71tfky8uW20+JzIYPlVCIn4FrXPTfT+TXc8t5qx2bot
JgVPqGUYMrT3YCdXATguaavbZFe0qtDRpryuzQ6C0eveLdHxzkQhiMHexczeIIYU08HragIKdQHs
Rr2FbQoF3X7tOj0hAvKf9Vy9gDV/Eqm/IcxnH2diHxdDcYiR1D/U2sgeUsrCo2eGT3GtSVl26ctJ
oe8hWPMIFsaV2ZeoLyhwqrPuWWRNPzn40qBLZrOVRo9Qvpc4cGq4727WBQ9j0TxQajfrQTqHAG/b
vZGZ2S6pWauK5DXDvgn8Pdy0XmQ+cA9TADesWyw0q86tqS4QX4P3Xzb02CW9tudxXqj1YNIr9+r7
oByuA/KpOxbWqR4PIm9u2jGpC12Q4dCbTb0vZ/HhhR5pJSa4O1PlTxPh8WIgF8hlnw6xTQdrRRsy
qGhRWLBfYUhlA1oB4H3sfuYCL3SKRNmb7FtrJZCD4TOEOmNKUWjCczg93V5E4XPmjuoSMmIoWmVu
h4hgiDavj0FmWBuFQSlJQ3nsfMb+abPOa8YjjXRf4jBZsajxzMicU+pTeoFOnA0mok1K1h6V3Joh
ZL5D2+vvpLdsOiDyX6ZtwWP9BmiYZ3si5505Npc5tNu1NZFxMDMFYHxADc+FKfuvtCbuDgYcmW8D
cjaLJzSE5uF+CL90HTPInKdnUXGhxA4KWs2m0s3s3/lEGZvNjCelIV699I9Knd/D3J5rjO2bMUdQ
FQBF5o+hqRckLZvYFH/SYPk3P/YPE0kRxUyHNmxe6a8Vx94BfVJbesEeXxN2pcxayE/FTbJxhghL
HUnXbukZh8bw0a8P2acqsmrTIKSyeI52Q/QSzMEjTnASWGPTPtfBeLAFhPLC0vQ+2+rnrFK2DjOY
Le0H1qq0+109OJwNyt0uNOUmUeOntuCeaJIcav9z9BX99vwztJBdBU2IuHouVn5ljuimSBpWCcp2
X8FVd5zEW1dGeq/JhAltaJytvgZmdOMIbkUUPSA1R/OX9XutonU7IPaLMKGvuH7JI5z6ByNeJlde
MFFU11jcM5tx2HCwZud+mip/hxfnt5G9NaR9ojevt61w7udsTDZkia3RfDBzcW7w5t8tmK3QrNTc
OVjIwKaGueC3eg9l0Mv3cW6HjdA1DOucBCqTXf0uKE241ijO+4QA3HH+ZVRQiM1p+MUfhIPGUcZO
to+VWT6Gt3mOhxcGXlu4DvVF9N69xwhxyjziJ102tCQkPWaFH9DsrDbLaA8PE5nzdtbsuHwuommv
TGsRCfby0UriS9AAV7GcsV45no+RASVMkaYbOwlzqHjdWxQEG+Ycwy5RnKCZmoRJKyGhmgY2uNAj
w7X5ropmYGY+jQxyuHBSxmz8R4G9mqdrhZ/fEg2EFMQxqS9g2DftsDeGmaLbbq6a4ElGfoJElo8q
Cw1kNv41j7xbY9lnw3QeVZNRZLr5xYuRMVg2vSBVxM/h+LMo4mRVTza6jChfWTk7QEHK5xqSQonh
nPutZDmCEKV6p37P5OSdFm0TtSvYKtUNelPpCH8fcnnFFbFrTZNY+UaBDvUHgGJBzr4GnNra9wcN
3FfgXNPVlqYJNBqRZOdITu/whS9VOeSnplDHMcaKnvfiGCfWPrXYdrnjiAQlrzBFwh1XCc4qy3Lv
VREyN2D+tBpTPKnwzz+UZPNEqgo8YYYrkTjglG0hGbCygCTAORmCNio/l68mw3hxW//aGOGJjdeG
1t5djMONdy5ADdeCjsRAapGLOEcOt7HvXk1Gm7MEIAbf/JzX9rNJsAX8KdleLIdRRZeFpIOAQks7
8Rgmxfgc5QbhUVlKFFKZbptGbmMCUu7iuGoWNDH9ATyL5AKRaVsiVAY5gYJfMQhYSmAbPS+zvAQ7
aDJdtZAMxeLPhs31ypmUpJOxzpUXbPtRP40IZ4mmcM0NUVYEW5oi3+Wd166sLA03tYukqctigFIY
kjhtpruxBsjHNFXmhyxWFx8z9TZKZLK27ScP2ceGnjj+p6i8RLKTzIswFCeUXYUFfAmpRqkRSA1Z
dTX9LGRJwbQR5/PZjsYTBHCKhWAAGUAH2ymHz2Fi7Oy5NGO6YKwOOqgO9L7XmRNsHCest67RALsD
FtflGfcZquCAwLMknOtN/CPKxjcV5dnGSV2Dmgg0tGiPuVSCVe4Ul8FFTiFAN19GULh9li2fMDk9
muUmTaNrX3qfZsdp8BDLzsumYWpoZrfettJdSrSaFgfkxlmr7oV1li2ejSRoP0crQ3EcjSB7Mfyd
bDO+qpTOLiaX3+40p1vXhE5bc1+zVXNSHe7ymD2yU2t1E8a+RiS1r/A5b1ILsD9DGE1q4qqvlmCr
HF+r4QwbX+CtEMDXSu0/mq63S6i41hKQJq+u9ZqYCUgxXn9FzJgc7Cih+A6mdU9An0NfjDv/yXaW
1o0s907fnxTR5F3OUEGPkvvErl3SnwghSSvemW+TuUh77ymNALaKBqwqMGsTyzYrLwEWU3cxu+kl
LLyX1KZdOKX9DkEBFmKaRrmemrvO/wyRDu/1Vz+J94npw12CefEwJNZjXqRi4030RcJEfMn/x96Z
LbfNZFv6iVCRSCAxXDYJzqJkSbYs6wYhyxaAxDwPT38+0FH9/1WnT1f0fd8wKFuWKRLI3Ln3Wt/y
MpPkprrc9WX9iZgI7yvDWwKCg0xRstecRtwy/0b205TpK7FItUfKbRdhu+v95ZQlzm61q1JpFYt6
TzVp5QabxFkz8drF3WTT/iqueYHPqOR+ImWleE3TaotB5BcRN+dmjNwLHp6g8CkCJ7arlj7ojjPx
ieCQ+WWury2wnDcFlgWlk0BmeaIW83k+LNtJlddapHc2PXk6zM+FXz5avWzvJDjLsOEXsCOYGX5k
cfj0JxhSrusdy57LibILFORcle+NkeCLbyAMsHqdjMQ/9Nan9rR9ER8F59NA9IbCZYJw08kJSkuQ
ILAIoOVKJc7rWDV3cY3TyDQ/kylM1sHnV1OEtA8c97UnLwM3kvnFJB/wC905YpwiGsMWY2FGe2Su
MpI70F9vdtMIv3sa1KtIhj3DDyEwDc9xwSY1KvLSk/Ehk4+Tf590hfzOPsHvTdAExpaIVIOlp6fi
yV3koqZKE0Jw7Y7YEzEf8PiT/ojZNzDbntOSz0KG7mzZZNp66YY3XEdoQESTHeapf+Qqyg9YJAK3
De8yo6E4dddmLYOmtvqSDIuzI4eHeEbOd5u0Sb6DMjONLv/WTPlDR594X4AzJri02cWM87aR0+2S
WV/5COpnlFFf5nCut34WU51mT7PjXYe6+NHhjdo6fgP3RKJYSadi59SUxNJhHDWjiO0qfO2tZQVE
JaEvDV3QnM0HlACm0zPQUXFWrVIsDKB0Vt35MKWUkJXPsDtOyXIBtdzlEPAc4lBkuZ4MbODnRepT
YJHMSxosKTxZkNVMeSiF/G0VEvaUI9cUNrbszqy5sMlab2fM+9iSTnkcUqxKRXO5Z00FncDrdsuf
Axv+GW8XibQ+xElNe9eWxfeUdZHedviAGqXcjCKej3QN2iY/ZnFdgAMFqwpNeleD1qKw1yezRPvi
dw+i5Z6wljWHp1aM1kICZ0hOzuOhPqTgtgDKDKzLvN14yEMY73z8i0uCSRU7sPti7d77FFBYRbBL
o6cKZq+iwRJzC84+LmJdnUrXV0E0OKwEyri2df471HrYc5KexA/IE0znFuLjmifVQxpq3KaDcWge
m3Kgvs8XZ8vatksskrMi37NxeDvoz4JBDyU5RYMZKBK+B0er+7gbEDHSR2NL5QBXIMvjsttkE5dl
3mU7RkCcxjoql4W52TxpfGS4X6w2/Cbb9xuy9aYHzrIZa2DSgkRImIDGNsXKTCjppnJrtBOr5q9I
klNiZ/1OaPP3MufpLrJWqTKenzP4BsabzgiuqFOnvInv0bc5ewTcK3RCNF8zH9YM2UNy2wiul9tA
bUBAGE1heoY+HaRDCOcI5coe51h8UqvZxMZ5izIKVxikm2CKX+zk2TVNsl6r8Mnqs3p/k3gWdbXN
4B0flTfVHA8lPflVbMlO8ICjUO0BHpwdSw4H+t3TmTvsSuuZ5kpXfW3XXBLCfcxjDNpZ0bt0HZOM
hZAG+KbtRnFuiGQgU4Swg/XlhI5LT5Ivg1Q/j41AEzZHRIoQFQHhbFV/L6tqkNT6J5rd9R58U3k2
JKwgMYREEA9YerYWPT3ECAtYCkP1j31YzQdFETBrlB01iTjCX2/NnE/VmQlWc0yflriPAC0iCGzv
GTV+lAgdr0g+Kq88jiM3h2OoZJvFhCL6c1vvfP/X0A4wsQck46ZzHHVCY7KF3ZhyIcJie+rZh7NN
t4pKy1V3a7gFcfK53IVYsLLNgLEZN5LeReH8Y1ViMKZxv+Kv9VAdouaE9xvZB1eVxz7O8127GG8m
HQjGK8Uj4ZAqGPvC3XHbXkEKrQwV+VYscEiYF/FQj+UpqRkQxwC57YgaxpcgSUI7pfBSXuDIp1RU
RAbazR8c743JW6fxmRuOIFAvm89jmrw6BZJXU9w75OeNM33tPprOGr73pApmdWhOIv5oh+DxofHi
b4v7bnnRgKoDyXDm2wdLAdGsbIX7RX5GBJeyzc5I/vzQ3NqAuEALeJoeWG3vCCXMKTNJe5vDtNsh
H4RdC8Np15njiyVNvLIscr47FGScmR7hOKF3xsQRyMI1iAEFxk9PatXSxjOxzVKuEsai3sYzl0QX
OdNWdtU7R9zv3mROZDm4VzbAhDDpfsbsxpTfK7W9r7v6Cen0uEty98nnOKA4kZBqdMgjj/TBYkXw
zGRfV22N3Im7D3iq+dxOJZZGu9yOpfHqtGBX+gT415C935TDLtXHH63zTBMVNJz/yMGB4ml+V+lq
DugW8MJ2/2D4fnRexL7oo3vU2ngll67eamrhKFqIogSZtWXQbJ+LYktA4nBGdrrH81Xve7Zoxltm
QGYCOkylmn1jZc+3u8oM6YaMMm53lYgvhh1+sfjZsNe4LG+q59vD0mB5z8KHaMIG0RmPbo3PhI64
wC2yxgx580tm+sOeouP76NqAe2v46rMicsCAvW2G8GXHNjfPfYjuDjMvyzbC5PXVNiXqlXq9UkQo
9AVbaRwITW98csZ1d5h/xKbVnoky5kcoLC8VbgICu9hixrB+UAvHlboMXwvLuIaOTo4Wa5Iz5E8Z
/oS9GS1g3rLY4Pcbot9+MbLPNZoaA4EzqtF8Pzg01bSEolivV7e2z/icy7NY5fbgoeyjhPIjHIY/
o53RMIsguy02yksrP/nUUzTmJqgJAF78sAv8Y7LSvpt++kWDnH1fwXtx2NBvN2BksSQQes8k06BZ
nURYBod1kZPpc2/2O8sg9ju9703Vb8nyQhiWRE9DykDVH7II+cfeRewD7KjldiP+Jg/clDPq3+xQ
/yeSIvamf3EX+cJSHtYbi66cie/l34COkT/2HMynBoW6/r0oAly0gsJVOAyT5hhKqR64fqWnyGha
KkkLhanZ7Lz7tPH+I9D4v2EdhW2ZngKb6XIUkWp9sX+jJ2bxMIPSbAELCeTTrrKbfTbnSI5ScZVV
/cyJJLglixqor2gFxRCDO6sIWtNb0C2XEaEizym31p2bpMXdqoSm1fxUxWl679ApK4YWLBy+vgHu
z26ErBG4MjYebMpJDRAjYFpnnbss7wKMBS0BgS4iyo5Jp5l0DfhYPZ+9gsJpTPNDYtrpU9fBofOX
+xWe/snk/qcYhAfWo4rR5SI1YsvpueGZx4q8COGl9fa3WyD6HG3RBItH8gZY3cdBneDzFwdVUtvb
ivonytg2I7vxNqM291yOxo8SDa8FRX3toow1GW0Tw8I8Jl/cq0TyffEpLfFV75CO4FCJo5N2vOHU
290JIgzeSmygshnzO2LiykticbCZQ1hYVeOdaUNgK2gG877wuM6rJmGZVFNLKuu6Yy6e9SDW+WIx
hXe+NqIXmihZxMycU7e195S+H12XLkzLVALJrXXIshBBW6m9kyBplqk2EEfJUrqj8dMdED+Y+9IQ
r5la8idDeU+4b5drSTM66CqAZHVSDYCxNcnyCIcpNpqfJOhElwm1Lx4JYiJMmRl3dA5/sVWYZ8KQ
md9rmoijmXsXOwS37I7TnVuwCBJyP11RChJmYqsHKP/lzymGneg9sksU7wgNcBPH8ZGppXr3ET0G
nqxeknBK7wymlKjabK77ML2L7YWNntZimUv5VRr4nLJFk+83Ht0qw9BsDx0KQXv5nvtls4XI82lV
Uh5EzsWEH2VGP502L77bvZkZmUzNQCtsnDNxtZ0mX/PWvpBdKa7aIdyOkAeeFlxQV0t22d6rSrEJ
PeBBXC/uQkeQab+Yegx5kSun4PYvb/8mKZhk9XMR//lG4RpkEAzzfAwduhLIz9Kzvebo9njZNksj
KUlVAjIcGd0pVv701EKaOdomMreppeXjvdga/UDBIBoPtr0tI3dBM5s9l3NZX0vfIW8w1WJjVPRS
FyopVCCgr7gni+d2vKAdyr+IHHh85ViEXnoz/HZw7WSZIgnrnJNj1s1eGs3v2oglO3vLDlDSxcDt
BSOtbOwn6k1U1eFDVnPp932I7jeGOx+VIXYo3tiHbgwzDBqpdxVNoanEbfKsaBY+oT8vN7nnE7uO
o3jTh7j2BpKyzEpXD6n6rKMBSiZKGmV2EbgNunQoM9Ul0WKfhRhfUq8z2Q5R+LqOphc4uz+9qGyO
nhzsuzDqn1siL6/T4DDHhMSUVKSLdsTLBV4PsWMpyWbkPWv20F0Y5dLIISYTDU1M4NsECj+jLo4L
6147YjxbZbnL0rK/QNW69Zg6zog5CO4SNhf4wfHi+ohKGU43ewSjycF1lp+0eBuiKnUG5788El2T
BKAD7T8W4/+Z/AvJ+N82Clc5tg0mRdkCW+y/bRRpY8rQaUV5RFFAbjt+Qtss9FnIXN+pEdhTpNPf
DdcxjpkMyYBHPiij/zQA5ZHcycF4MGsOSkWBiYRZyyfdxP/wEm/Y7787ZfGoKsd3bFy8tmfJf9/L
vMahyYcG6jiZ2tq1EUaN0WOAh9ZLXkTWcsWDgvodspTbKZGiRF9RnSrL+DLoMTDFY1bQeo9pHxIR
QZjA0EzA1xCrJSWhX+iSTBrdzKvoGUI7oaCn1UnI93/YkbEO/9sbDUza8yEs28K3IB3/6yZYGUjp
xQxWDrlffbUj9QUD3sbh8EFogyquACuqcriLWAPpYdWHZCpsJpoI8lh9RvTt1Te7SZLAn94ZJ6Ga
K2sDvW6OJ+z//krtlbL8r++3h8xDQAwwoR7/t/cbG6IRlmGDEl47CKHqNaShEs5RemNAxBkOmXb8
mKLmse685rVzPqaZUbzrtA3ZFhg7vDAnAZ7U2ikcjEOZ+9+L2r3kK4nGQ8QNbYAQcZCIPgW2hKAb
Qk5wikpRq+IhUwxAN1Xukikwkrbq5/lBcqb4HjrT7wHm5OxNj1UVoYHO7GOU+A5uWaT+oqO9k7oI
I+jsJ3STjo1gknd7a/6/If8/GPKhDUO8/p/9+P+rSd+L9r39u4n/z7/5J4bd/4djK9t1yTnmsvL+
hmH37X9wgPYdyL4Y4T3lY4T/J4bd+QfKbm56DujsWRjl/7LjW/8QJjWl763U8tXh//9kxyeR7F8v
etPkx4ErUTRAIACwJP7r7VlzmrYr2dsnRUtwa+UcPKO8xXWgXjKbUX4vk2g3OvYHhFMXkzOF94n2
4A+XLPpdP7QJQVnzs+fkP1paiQjEPCJqSnhdOFe+Uadf0YwkJ4sJzU5aiXPGmBN40RXzPTuTzIdA
h77NdNn9Hs16OpD5tIttemakMRKZQ8deURuAwNPEi+egkYk3UnsprXSXhBbNVPOnN21DLdo7USTo
hlZtYecyv8xNLDJ16X6mg+U8t7BkkZUFskdzBE/rmLVdGBR9RvfNR1SoJ6EOVEEw/sjFcYQjkKqi
Yy2QJWeCWzd/OzVV/K2qFufi1YwU+prkw2Gx73OvXL5oMlQD6JQiIF7KGbs7w9NAo1Gu8G6k/rHM
zvNK705KnXxZSHVN8GBsS6knHDsPPnnGUKRIYfRFTsqIDarVzsNpG/Wr+sT9HbpWdqib8tWfJfKr
sSgu43Khday2cYnaT2RDuLk3WaBOZX+u/BCAa9Ne6eQgp9Wkkej5ZczlMxoxK8Al8d1far0j3d7e
z7nBPNrqmv0yfobZ9NA14ZdMEwRKP18c7AFWN2YlzLd5fkz7xL6AZtooBOgPro9OekHtNDI4ofND
GmAJAbErBLjHFN91hFjQcep9qAYUN0a5t/1BHMpRXZW5ylyig/Y9cjvhlJEXtXL+gVVZzRQdzNTL
NwLjD1bAeCayzf9aKUJC6qZpDoQEwOKs9HEZi7dSpE+I0k80xd+YWOKXyDnAEFzv0oiDw4qnLDnN
fnsvo/rsaxJ5HSfOgkUgDjaOPpP1b60+wDcPZFR86Jo4mHjiIIQGd4aohnkHZtf0FkOL2mYOW3Bu
w+ERgOH6CBt2xane8V5Fo0izb9BOdr75y6iTb36L5Kn62mQeqexZzu9luu/2pH/YHpozp+fTrVX5
7g6ZhtiboiP3sCAkhuEe80he83JOwV+G4UXoICVkbCcp5rZuB1V/qu0fokp+LxKMrAQ1TwfU3o8G
KdI2tsyMVMeFwYCeDc3Ljd4HCVAtDb/gNQEZm8+v2pJHmTuHWXYBEw8K3Dbyn9x84MzwWy2xoGRW
H6jNEOMWEf1houvjeBXazkhxfPnYjt4zx1tr98KRqGLIYLirwyzeINXbTr3zpUktekZbs/Wx3bp1
AWtYX5jnA87XRLiE8UfKDGRDgcb6ARq+ltabrZXeDeFIRe5DvqcMRKUKQk+Bxa7BWY3FU+mMw8FZ
Bucw9MlL3GtG7bYm4zpEkJ+9VML+AY5pGzfdJUpgzlbgkMVuLCmDxFM5wqxMvCfNHdfhDGcXvg8b
V2+kGopt4a/A2YFJPB76g0wJFfSM05C5j7bh7+xo3IKd10dkRGTMMzySS4MGRuQfchjpLeT5F7Tm
3m7Okq+REQ+Mr8drhH52kxemDPKaXqU5pOQ4FeMnuGiOYVn9Q6FuADVG86TRZ8+w39osju/tpjmF
P2qkzfFmAgtr635rwXo6MutMaRGoz5A8io3MJvqUT17FWSENa+PZlmdXur+yAnkZagqbXl/GrdPl
HHFsZLPUMFtfDKc8zM4SBtFu8qPXW0w3ewCXOdUyutRGbZPF/UG68tM0IfLgphxPVURANezgq/aM
gt8G67jFBWoN0zWSHST7Cs0SCD6SIuISPPSCiN0ZwCCBLkD9loBJgfAdCMWUwXB/2sm1Uc2vVI3R
NkoZ2blVEZRtlu+bWJqUU5vJX7I9ubQPcHSxiKf0DJ0IYUIeauPorUkBrfBPumgIOyw5XKZURpA2
kruOApeY4/CYZnCus1/l5KZbVDabMvK+yAQt+JIJEaC08RBIkOVc9cPOYNhz6cfoiXEleuYUu50O
yR9WwVAZ11mAVLHIN9wmcLuY8hPaluOLmB0mVxPj0Bn0IBADam0wg4uIq8DLCFmeLG0cunnGGEfO
gVnFxtaMS9rtYxztuzp/CVUh2MwmAKBtsrPCkVDRwaHZsWhk5/TkZw4fe5lLg+F6Jo9TUbLFEqS1
87viYcBSliSutyL77qe6rHdTO70CABOniUirrmi3oAgZ/RSYk8FFb6s49raKOFjkrA+E0tkXFgMW
ZYCX20TCaAghsrYOK57PGJYoUT03UJ4R5OIiVi8eDamaFviuHhqDvlqOTl4VFgFuZbUHkO5s0v6e
JAML5wd69dExso2M0neCIL5p4sdfFu/YYtcPeiuJMBrQjBkJANY9FTbvT1eoiGsGV2Q/oV+pH9BL
ZDvlnyOrrRHLcnbBcxr1TnLmIHts8Egc0yqh0zcy5TH9F+Qe3xKGdtEaae74B7pzUCmq4a7RyPPM
PuKThV0Lc0Y1oHTBnjMEPwxMq5xBIkPFnLEb6xcYZ0irQp8k7IVvrBbD3Q4pzHP85kU6P6Ofe3A6
XiPtFaxcAMWOyQBRy+gadE4d6ZTh/DjnzltUhwvX5HhaEtO/qGhk+kkcQSOQLzTcyKXIDmbVx9dQ
k003591di5wKc/axKphew9h4h/6ba3kpQhcJcGV/+hZtP3PeA+Zvv8XMNyss4yKDRj2Nfomk1xdB
T0CsXIbsal7aIuLmU5N1Rfl3ZBzunDyqJq/kDU16H+B5+NvvyABTsLJVCSJ9TI9xZ20RceQnE7vY
zsAzqx76mQsvNes3R8BhAeNzMEfS45HAjIHGHrHpiM1I+xQnBxccyjqG6MDfGm7EIBP964CXejtn
1QEOnhMsr67o3kguz+8EBLqS6u2S5XO7h6UWXVTqv5m6rvY1Qkfu3PSrNhDGu+uu3UdhffKEYN7C
G+iG9gDhv2Usm7evC476Q2xXV9ecNN/5Fbx9vBf5b1mnLZuhIjmgPYUjyW0pZNa2YiclcoQ+z+q4
aZNWH12xwAzwH6X0p63KqAQTe/4+J9Y6c+/wz5CWAtG6NXDSTBOFDn6QqJMnLOpcHr0ZboG3pQyt
THoK9XRaRmyEuosR3ZaQhNwl2ZbLsuY+snZRBfabwTtNFp96OhtcohaQ9yG3kJIm/V3VLgk9exMf
YZxCzgl9hB4kBeYIZjamFb8j6QaOVdJUXrx79qVp55bWHEQuwj808tMG3uh3ie5j6b8O0Cq2YTuK
a0YMMLPo/VDokhGafFUu8/3CIYDNa9EErTVXaiTBPHq81brlqg3PrQHKBFG/qbL+mHvOXWW5+jQ6
bIGzqE0QkVQWJNOsIrOeesnCFNGnNhqBnRHGD/4Ikd1ac22zmhjHrDp2YfMEXgTR04I6SuNxWVPS
m7Y7Iav83vbdDJ2/qhjAYy0QlkMpMZLiNhDPPvb+cMw6dUDCSwOfDxMPqOPv8CplJwc5V7q8ZtQu
h0FrxMFTM1xdwmFMMqn7EJdaU0Q/k6XfyQEyOUrs4jCljCl1NgFWRycxc+TA2Td8mi36jKhoyx00
M+baI7BJu47Xss2m3KTUDO3px1CO1v34iRHufQYVUJfWNZdkKiSZh/24t15rrzj2aWcHtsa5mzF8
ArC9p0QEN1b62w4bcaOrPS4G9yQhNnEY6gXq6OUJEzwSoLzRdMcIA22nr+lAZuBUIXJRnV3s4EtZ
nDpqIqcF9EOHhPe2ZHlXhn4mJFYFukOX7neU4LnU74kQDwXFyrobYnZBhp/5mMscaMvFyf3luURM
ih5djFFwnyAC9EaBgHq4lPmvJUYjCbjA3Tied+HkKr7O4wkwwqYpi2aflO0HtdIblV6BZJZDj93v
6AkFKhXurpn7dofmjvlsZG4Qxoe0VEtmmIZyNtKpd4ODwJHLOkRCsREcWwI3me/wdJ602TvXPsTU
MI7hx+KQYTiz5/R0wncFQTrYP/Ywwo3ADFFXYlqJBxfjj5WjrIC8QDf1wcbkg3vQY4lDtpwS+Zly
A54ASTzEsOIxaXffvZjxQTrot7wlF1Qb1dWCeLzJa4yZShUEhffjhcg7/7FHQgP3oD9NLsmZkTf+
ED3+equh81JZn6DlnoeapdQxr16Ms4y+jLMmI9EJFQ9M30Xidgc7bO8Kp+IY0yDoG6VzGuABh0l4
YjaUHLzaegEZQYhWP5YHJ4PkyR66cArbuMPFkQ8DM48tauezVUwOGFQB5K5bgkgZH2ShiI5StmgH
mwZwXuHmaqO9HaI/Xv2xifFTj5jF6QXAlivZ4ZRFTcJhB0m6i/EP3d6Z+FcO890cn70MsEhb1wMT
GC4xacZgmSnEtinQCw+JyqYuUoJ5c+bdbKefnufex62712bskyxbTau65QehLN9RYnXPvms8iYL4
Al0dM9u3tzr65hZ8cmkS4rPlyI578SjrJ7viNO8vSMsg5DngBuaNFNW7maL7QgPr752WKksvBROw
3t5meNyZod/5id8gK7O/Gn5MO62Z93O8sXvxVWsLQ+y0JsE35T4244voEwIz8oWQMK9+mWdUDfOM
VylK1E+jVd8qpDdBK199lZP6phv2PcooCxVNjHEZJwsCs6qc93XqBENGeANi0aBvyelhzri3UnNE
kvijawlxKxMx7OX4NiYxLB+WgqTwvIOO5bM3AcoXdvWVjJNByGSXOA72XfFFYJQLhqVjz0M1xZxl
x8g6Brn6UUTxd+3V6o7m5nWhL7hhv5zMT99o3qI+PHud2NvNUhPNgYNKtlgFc9gkodmDoUY6aWAo
deLRZg8hY7KX8NqJA4M7zRYVtXiU3sZuBrkwgpJbRk1K7PirLz4lyfZBCVl2I4gvDgEwb9U4qt2E
S3Jy7CJYwnFYbUT7wpnMXR4xXWjLe9cZw8fQGDH7T80ZnVSDlNHYGD2jjWTacXozdrkhuUM97wnC
SnjsW9hCHadKr8auOs4YQWeEq2XW3XW2Qv7d06Nq8S2QYPlVjrV78iwmVC4DOLgzuWZxKUPzmuad
PHZUPI42dTCMKGkbpA4wM6r7cK1LopBzEyrIq6kM+9B5ZDk1k3ipBqRqFnea072gH1/2liM/Rshh
G4fc0tmu70aPyqFvuxiq77RTMrrmVf51ECxRCTpqMTCZi3L9PMX1uCli2jKrF+05I3Gas9h87Wpa
Qx1yVy4nIZ/IlX9NpWifTAQxG432d1EIDpCDuZb1irB6e+0gTSVL/HWxsDbKlgUssattt4qQ2p7P
+s/T29c6/5X2iIWNpNNHXJA7OFBsO+uD6XgHh3vucPsK7j0532ZBdB3CCQkwFukIPJi48HEoEqSG
7uFhSNAqE+ZyanObdKQV0qdmj9Cu21OgGQdwH1RdZsJKlvbH22HSg8m1z6KJsBWnHR7jES9QPX4W
VpuCInCaXSTjL60rX6A4Mpv1BqS4HO/MYTUlsSJ/jMYXB1vLzxGXW535oHJbVeDv8h3MOsCgckzc
xP6FSIr6iYWJWSuwvObDcfH7GKQladWzopkKTfhS7JigcmqW6cN6u0IESREQPqN9thF2jl+s0L0a
I2p7zrN9kETVSXQ9TSAz4UgnjlbbzU+hUU4UJ6QIZJChVP3BUoQ2wnKutpef0zF7Y55xX0bGGDAF
ZtAX3Uv30iT2t9HyAP5hYtiUBHbkFZd25eW7GNnSVoi3xGRpz/tBcIXg00cc9JShHQ06t/rB9nAx
RXeutW6xG8H89VbCTFVQ0RnYpKGm+cARvPu0c36QV/KKB/GpripSfKvho598rK3MxctcILY0+4Ou
V2j4kEkuepaVpQrzDaUeF6340vvo8edh5Z26jPq4hWRhYtiu23t3FtZRZcXzgiBcV4+DMtD0dB14
Rnd4zYEkIpeKNmOep+cRvHCWoFAhYKkp4m16y7H38OYfoiy90E64t7F3zbOByGiwq/O4inoQHfbY
xmALyv/9wBilOlvrt9z+DDEORAZrKrbeTTwDpWQnPeOjyjN5JiTmoeVSOty+CmtE0rn3M8Fgu63b
DJpEhmbzdnM4aw69TRAoiwy69DV4nUxFJBJngPXVuQDZaWQMpqypfrVIDTmPt2h1asiKjALYqq3t
sFKtL8uY4EUmC2e/xTXR5q1/1gFqRt6DEOOQRBbJhelbaS+Pjabk95SH72t9yMF8ZZu/vjb5oAQT
p9PtJd4e5mIigunP/SyPNu30U8nJqLO0v6+joMFpftZ+ikhymByXtOvmGrVSL9vEs4ozp8361Hnf
bzejBS8WDSPz7/V3v/1IeFX//Onr/22lKDQJ6Mr7S81/khkFk6f1N1ZuX6wrJO/D7esi9pu9K+eV
JPPTH+QF68hAeCSfruqbAwDXJGevJVZugqJDnIUFjGDkFXEYg2Rp+6vuPe0ORjnwItdXeltFbl+W
jbVsvfXc1Kyr2u2lo/N6rdmt2GL69uxLSDfOYB+Zt3THIix3nsvyG/d4ZEJMkV0b2sj3NPlleEax
mTGdK84Iz4p9XfhPTCoKFJv2MWbaiJiiY03Ifb86xkBihUIAP+eTcbCY5sHF0+IiktC+mA2mEQSh
I/AyWK0iQonQNcQNwvxgyB6veqnb/0NOEWeZDOJfv3JNkSi0Z2VYcCIQmDqGDUSL5uJcHdcK47b+
prEEHFu09zgD1o8QIoFd+1Sja8ZMSETPn7SZ25e3K04kxuci4O6ihOAyk1j0yFTKjn9uldv9sj5I
Z2bBrFyX9AK09/1NcqbXxd7nH288iFBBtSrkysQKtwUIo43GingmONtOy1M147acKgXVo5eQC9W9
R6dgL+Z+ON8eLCgs6D645V3ILGerqj2ueWtyt9pv6BuFbUS/m9WmW85JS6nO4Yr0O7CB6aSTC1rS
KjDRGeHF4YK8PVTr9Xx7FidGc+wYvJJqhyhW3cSrNVrYaH1Y1kvjo3d6dlmzL61zVE3WuXe+iUJ3
UGv5vGXmwZFdny10czxpfBiD4ijoJD+RWc53HPWWu9buyIWLdHOIxPJtIi8kUEn+MBtQN8T6UCfx
vjfkvG/b+AXBj3WdPNKhbn+H+PmA+pNkoKlUd1lIBN5iCKAPHJhyOhKwH+h0Mco+3L6BJML2Ih0S
0da/M/PxrnXCz9HuWDNq42A343zAQdFt5BjB9YsQLR3IbW02DYrr+8G2jgNUIlhc2d4cmpIFKlTx
tVb0INSETXYk3eBuKvGOZcMzvQU6uA1FklxftGiYcVUG4JScQuMar1F/BnHHW8Nefvozvmht9Xed
a1+GtoD/ll97H3E8Sz8Wpvmz7M2Y5I2WHhINN9TMwE2TRh89RIF73XF6HkfIyhsucfPKkimvA5Ql
pBIMFGygXXFaL8e+NsD4D9m+44i1cT3jR02YadujnzXK/OKFBSSXvgkxd03qEeYMuP4pf4NWD5YO
ylBfL+OORAiCUUbvAz/pF+yfdB3aQR/6mhpb3CVetexiJ7kzlawuxATzZiJCD1Bka44nxGSikW6S
rZBWfvnrwZ2ks7G8xcQxhqDDdfax5z/SuBUQiuc6u+TmvIWI21GDRAPCV7Y6UjUCTL/y7LWGpBTi
GfrLHQJ150imW35BWpb9eXA9mpy+ojjr3d/T7CZBrHKwdUhWAUzKs4l28Hx7Vq9f3p799RdxW8nz
FKLsAaWdgSHhW0RsU/1VTP3/+r7bT7l9s20mLy399X0tQKMOtnTOstQtUY/rU981jeOMcx2Q/3hu
xPb2p389AFB1//yjolnzbRRUQnOwKNEm91x0nUD+tO4k9MkRVgnvPAlc9BCHj00IRp2KcG65OMea
MNSh6X7SXLH5AWaKxvjgj2EM0YU7xq+sHVsBnwvLY2QZZ8HGeapYVceZZTM3bFIps9HZulE6XswZ
h7wep6DNKSbNcDzZknWtg7+ED7X3N5YyP1QsuL3b70mX/aa7Aq66e7XAAUEU7PZ92X5NUs64qed/
H9NV6WwBreCu+i/2zqM5biXN2n9lovfogEm4RW/Ke1bRixsEJUrw3iZ+/TyA7ny8UvfcG99+QhGI
qmKRqoJJZL7vOc+h3NpeMi/4SArhASRNgqXRF7TeqrVep2BXqWEejDh50/ozajHqGFTSOqtyViQr
foNaV64NdllS1d9cm56306zdwXiM3FeBSwb/hoiWjZBP3LKRWrkN0sKeSldOWJND4wv+M5WThnV2
amPIEtsyCB8DFecGxQwTWh9ovjx9SSABewbog8xoucky4mG/WtQ1BKLGpNyWRVenDg4eeBs6bMFj
l76FaQcuW70zpAJBXE3vch16U5F6hE1OF3u+xkezZhws9lo2UB0qmSyMwVKL4BFUdoaFnrK2VuFn
8rwJ9ZU0x6ksO836DaP4AcCG5pe9s8roakhhkuXJrXRMmq/cGTAw6neJMhzo41+HfNj2UfBaSnps
bvLY0DjlxOKKATXXZ4+V7QULD7IGiGDOAEbKresiImPpUC4N0rhG/lhHdZGkOPZRA8+tyKkY4wKq
1motjjaDom8uUN5mi7GQlzTWaew/1k1YrTqDVGkGQK5gb12xwEXQg0lWHdVz6XlfGux0UViu8xLr
i0MybBq+T74VOw02eVZekpxujnJV9OLg0ScB0H0rvVXTJhqAwwx3k7vQQnsfDPgl7OxClDgthS58
R7iBQ3TdFkbHHe2GjRmSGTJCN8fgWWgGNINqqUgsVwGi+nZFNWLVOt1Wo+SXR8pCuGTmCf1EIZD8
Hkc9914HxInpp6Gu6UKcKJ8LfbgkPxS924X4cTyz+jYU6CfheMY9iD3df64s7UGzTp5tflRI/lI8
bNT/Hoae4hoN5H05uNFRKtawMi24aEBxtCNXu3acH82bFprFUTqMpWkQvRWjNnFtmLLFYiQxTE9f
dDDLi2jS5w5uENBZDxYYZXuYiH7JNY5o3qmjW1vuXIfZ2yDBFakZl71Vuf00OeN5XU/Cy5xZd6/D
eo+HdlhGVBjbXpQTspb5oh8bXwLmHribpc5SiD7ctM6kVsHBxEFRHappowc9ZalCRlyddbUOffvS
wuyZPUqtn1cHDTExTaHMoaDA5GDe2LZ9q9MRd0VD6Xgxi99hBxXjsh6+WiO8wQS75HKW6xPdsnM8
W26DwpvkBBClhMf8e/7hcBfVaXKg4lpAUGZD4DoztBRtMEgLCkxpieRWD0l4jiYxOhjIRSmIArUz
ruFYq4aDYqkceBp0C1QOQIAAwDAEgwPCbYmGFCE3TmzsuTgYe3IZ2aQseQ7qmzHNt5tReXAyvkmm
TLe8+U1VSsMgwIEV6BG7eoLas1jDUDA/HKLC2w/VWosTb107/oveN3ydNKwwKJjTGmv4OXukGSTw
zrEuso32OPhM9vQ2pRQ/zVAJpyu5a+SsZz6fZ5q5V3u/2bpNT7f387+fYwNo7NHpZmyZ0gbTWDhL
qwTN5ioE+82vzY/mDe6LU86lz/wIxDxTFXs32AHul/GLIeqGlWv2jKstPHIv0CjBUWSaczKynFzq
rG1f1TqkJAz5flcx/bVatT1QCkQZbBtQAEKTJpClcTeaNv7IBesrw3Y2O8wbM7DXjqdEu2b+hoDL
s1XClIdKQKRjvSEQgKCfcING9ilRGBZx5hLXTQhytSoqlXG67dBoT3NtprosN8Dur+uaEZWHvJhM
IRtQfB7+T6w3Z+D8jVgP44f4S7Xey3tNqKyPYfzPer0/fu0PwZ6mWf9ElWaSa4bCDkUcuuH+e938
6x/M4cQ/afQYU6gOgrw/tHrC/SdzZ+HYmqNbGluExHXeNsG//iHMf5rCJDPF0CBtY0fR/n+0etok
lP2Upwo0fxZtFU2oFigCHXXgr0q9MYexqdStdYuBk66yKpb7uvH3xEH0dMXTbJ0a5lI4RC0jQYq3
dEqOmarmmxwLAbEgTrlhfbaLwMGflST+8Sfd4/Xnx/ivrE0xKWRN/a9/6L+KZ+dP57qMovReqSb9
m9fFNweR2EEjbhYBH+WYg0p3gQDRmTH3YaLdcuHdm1pOiDfBeCsQqQmFfY0YA78WSztl9Rn78K+8
kfuoY0Ynb2R+h9WeeDytD+5aL9ykYHfykaRDI/e+/s3Hn3bebzvXdalHqA4cbIvj/+vOrcgX6atc
E7fRRVVRjXl0KUeIRDFdGABVgv4rDY1roOIy6L8AmmmujaYfoY8EJwOC4Un3kwO64OxiQ9h0FHRg
CO2fXEhzYa44aO6wC4d6We27rr7Xbb0+AoJhtUxvwShU+4Sz8/Y33+lXL9R0SGzCPzQEzcivDe33
74Tc0s/cKDFunOjZtqpVdAwVtBQGZ2Sd1MTsQDNhG/fapsCvuPNQVh9MLWA9KTyKW0755AD4P9qp
sXGjUrsI51EPCQjTUdHd4yGgi5hpKHUIpPzrjz5dNL8dDj46147giuKqMn5zTmUIIFo84/pNK8ik
sZToXpJ8g+xoAcrDY3XQBUea8QCUZHzu2mR4KzB9w88wTQWaKxWwdV4xYRz8cdgYbc76Iu7DLek9
KM1CMPeRflY6MC7SJt1Vp1Z55yjGusl79RgIKMBAyOQyos908HLE1Zwb+GFFALfC0Q1OSTAMTaq7
GHtGEpF72mYUKMKt0gNSt40705/UgiL3d6M3BjfsVKvSa0gxUVxtz3rvEkJWPs8bSCd2Z6VbTFIt
lWP1LIcypLGqNBsNr4TwVCirfi7fXFY2hKyEL4gp2nPEUmnNUDFsa+jkC4cmxwayBPSh6VEfd1di
aWJa50p9b4D1vhDEvc81l94i4vK+txa9FT9ao6iWKH00lrAAzSVdLty+eDIQE35Ia3D3aVi/kkLV
Y1B2xC3QClJCgXf/9fHW/9Opak2BYJZuIkcW6q+Xn0OVsOXert8UvT11NmbhxEHo6TFdmaMLiUq8
9AZZV7lE9xKaxjpOHQBAfs7iQafbE+TFtnXRV6GxPyWtduuVlR9XtAlctFtj5Z5dM3Nf/uZjTx/r
11HDBvnKwEyriU/u/jZqWAqZxINZabdJ0cvAHdwDULsz7BhZpgWFqCQRiQPv4zyynewsIOiHSvxQ
u++qq+pHi5Ty2XzTO8KgxeJipgnI2CgRo0qYJn9nxfgPexk/ouHYluoyLPzuR+yohcYlpstbiu/q
qhJp7Mj4Lewp1bR5u3ScrFxFmYMnkErVmMUnzY+eQhxD+7/eb8YkKv9tvxkoBHDdYA2x6ez9erg9
aaMRRmlwa7PuoYwJralekgAVFDVJNJVK+5x2X+I8A/Q7xggMB2QSva7fzbuSsiZqM7I2SIMSq1G2
S3+pqJG+L0qIqlWtmaswUk4cHJqOJAF0Q4qwIuwwo4r8kpU4wD3N3ZBrD2XVLtWTogD0VqLkNYrp
qv/1V9X/wyliGKpgSqHZpvFvI5kuSE8ucQff6iH8JtopSdVRdWxqhr1KIvNe1vEPK3duCrCCNeFy
yVtkGVMvxgKGhea+iJp2K50RwLetH/WGRQX1Rsy+bqasSoV8uL/+wNa/38htm8kF9wz+2ZhXfz02
GMkoNBsdYLu6cVZ6GrI4JR6B6s+3Qjb2nWNShSoTEA6tHZtIBtT8iERF7GtDp1dtXrUAQavIh2+m
0zknUE7xynTyN6HSB+UGDMrTMWgE6hGcPkzDutXBARQvVuM7OzUwaBLnQbHI+B/o0higN+DvpUUd
bCrVIMtSs9NTm0qkYwUXt58fbX3A9K87ZJt07tqJKm1Hnsak5iC8yOkuJaZR7grOHYyzBo6vfiX9
wfyh0B7KwkK7Ka19MKLWPwD5f9Ag1DzRCMCJq+fiYIJ+MrJ0wJ1NsSoNqrWYvpRekRrx1/tdTGPF
b9eErXNJqJowDUpGvw2BdIi91pGudqMpQRnIHrt7GYzwYGzMixZr9XvFxV4ZMr+ggTZCz+8lPimJ
QFNJq12qCm/T1gLiCbGzmXJpW6NZmiy3lpEKuiCirE/StDyid8e2gVbDccEKzOiuScnUMDfMpHjw
M8vdoJy6i5XMenQcBTaAfhxh+ZydvFDBdXj9mewJ3ALxDorEpHYZjaXbiE0atNlm4D6Ixdcu1ilC
vr2OketvzlDtV1v1PK+xDZThQhXsL1P9bU8pg952lie021BkL6JE+Ou0wWs80cLrUhMELCJNRL9U
Lr0wTY8mjI0Auz7k5qE4YjaeGqTwrw2MsX99DGdH3p+PoaWajGksHFRtMvD8/snSxtcjFSzUrS8M
0OV9DPoX9dDCjZ/QZzunyiYHWyENFps0VEaKJ6SswcpzpqCL+fQtjLiDs1OZi0ZXjHPlgHQK6Q+f
pOeeR30SwJL9uCWZW9kIwnw2eE5i6lKBXGfGzm+Fet8bL73FfRHUnUZZzIIvbjfvBNuDFWRdrIzh
lrYOpS9BSWpAkylLWOxBCb5b1JD86unkNygcqF1hsHwtEAAGNFBDN9hMa9tlJogjCnwgZAZuG4Kz
jBWUCnmJ4/colu0JJHuRMDQz98iZq+vPiGe1DctwpG0F6euu31fLwBX+svZhDKGmg/UY5j4BGpS6
//qQTD6r3y4slksqF5TBqIbVChvirwPa6MQuyAfp35S4zy8EwXUbSHz20swwHOfKyTTLD8zRzcYe
pbMny/3gGlnwSE2l2vdmnCwDLLJDFV9M2Qrw4/YIJLwomTZqKkFX8EFI65OQEX3cMBGIjtpnbQNn
YC3dXr3kNcj6Jo6vqvalaUrtnsynp6az1HObX2ni3qkd0k92GDKKqPqGRneLEQYXE93+4L7vdOsh
bZRDbECr0yO9g/KFJzscNiBDWRzlYXvOJF8J+w1z1cgHIuljYJ54FG0EiWRISDdN6PcHzJI6y91Z
jr+MHPq7BVpV1Hwy26pVoa5SEDjLOrP7k2HFw+nnIxqrQyoOtjdQuA8976SF9VoF035nlv06zVED
412AU5mAPvRbiGcmVSoYnBosWf3eHVH/yKVhtcjdegqoZfSCkLPaRRRkhor4jzGGqlGNkjMtGett
MNlASzu882nGLMqo6PAukWHDnzUg5UT1Cms0izEiWBaxic5XzWW5GJj0gg56lZWm7VsWsLiSVAL6
Bv3QlWTruIVGXGm9rglGo2HRDxRmsb1rURtdSNLCQOK51toY0m9jS7phVgV8T1Mgqm1PNKDDu2SZ
tn51B7iohHdGiGtnQOEfbIjbxI0SYqI5y9TsvkdkgB3Vvr6kXaJuLceD1tTiRxiV9iZ6zh4Ob4JO
wf7QItInqkAq57EvwWeq3QUinnHtmuitNsZ38juJvooJ7JGZXHDP0GAAWldRea9VFIzXMO83Ik/D
FbZaoj+FAjMI0gRitGRj5vWHgBSDRBFQetWhkwLPC8ZNHY8cNsKA8CQxMdZ2hAv7ywnbEaJnWEcF
ZUc1Tgryv61rwaWyA2zdnIsV6x9v62bBycnb746WO9QS6ohoXEmr0TLqDfqM+uLJsL4kFQCgtK32
juakR93F/aBaJaQl7rduSRT7WPfp2SvqcxtiBFYFvlabhJxVoSsUPvlaFnnId06CJix1ApwF4cSo
RZ2OsiKtaBQhBgPiwekw7m0g2Zc++ZEnXGBDYrs7TS0nzNbZY8qV+/VwlqhTVq0prFWoU9MBRI9C
ABwPjRzDOjZW1277CnMOL1V3wejXdyIB0zoagHYiOjJHgL0gaExBixWU6OCow7Pgt/BOqxmlAcV5
GRS+fzfuQJs0C9jr6hWwu3qVo+yv0d7MUtTADTuJ1jfkG8R4KA8K0FhB6F+Kzjs0uTBPaWC9tx72
OQyPu7AZrDvIouRC5LTwPFNBGOCMqEpto1jrlftNYqEnTOJtwDaG0rmGaj7QnqAgXavrYYjHg0Gw
7YZm6He7iYaLO23sQkUAiSdkw9rOPnqBF2+7IfmgY+Vfx6YHJ6Z7V7LuQWeN4jHP6jMoM/8cYvtc
oBHqdlpQPZOtpD9YtAcCRY6XUN3a1B4WNFwITeW0RVw9fkgMeNt8xEqiNW53GukZMRmjy0Sx+1iY
T0HBWiiGCAfDQqPrMdrXeS7jR+FdjY3n4tnVxQ+8YOfTuiJyz54U2gbzu44UAAYCax3UHRgd+oGl
5dnXNh/eSuqpSTkEDyIGkmRaE+5jfDUDWKZpadOxgem6Kjs7f+zFHVlyC4YvjaQn0mRa3IS1jgHF
DmpvY8cdrc40XTYWTkytgycTdMr3oNGMPb3qK2CDKbEG+Imm6U9KMAJldGiHUFOm4j03HP70kNV7
dZDbQUc9x2qWinlILjTLouLnUx3K0rzOLQ9ORN6SE48YJcF2mcSyqOuZDPbzuRrAgg3riWyOHKKc
ZBPzJhjIELNR3Q4Ku7WFYfinTeUe1LAw93YmOD8GRtk1cMyPudguDOZFlg38JzZteQinje2P8uDR
hlEsWkwlPM0ZthT0XbfV9XQf+Ypcp7J7//kyGZyBpcdbrHbtoZo2c0h3G6ZIPIQZQfKj65NC4qFN
WmFhG+jqEltVkz7DJpgBSSqUJBTH36y0rzbonRMCTmq51gFfb/oseQLU+FRZiIycDhIHYYzJOpoE
RImE3GoEgbsypkaAjZyFpVWn4tqRD4ChtFWq44FToH20g7nvpp7G3OeZN789ReyKilUpTfq1dQT9
pCCmpM6eSUxAbDr1RObN3Ob5fFpJRezAopKVQUdkboNwLybLdno6P/J7MvaIEuB5NOSbSptAKzbJ
MIP2EJHAslcabsl2YivbnsEe+wgthkB3V60Vj9vcyh81IrShVbb1qovlVQ2jCnNic6zIXFjb2ndo
OGf0yNHCUE18unZHcIRj9YumHMulwIa0GhAgrZuyV6cGxtLpo/ySuI8NCfUbHxLMmp72e+/WW9Ls
6KcKer9th6zZ64sN8muF1pqHLRbaU41rZwFpP6PVTxi4Tb3i0FfqD8VV3l09XoUKQBU/YIUbN8m+
ioDCNP5uqPGC+B34VqY4JyeW2X4KvHBK7v0JvLtdmL2Ty7TpnaxdNWMNQ8/0YcLBhdCHZF6rT6Bl
5cEywxhkEmShykfhkdJtW0qjPlIa2mWT9CdJeyxWYBC41KYNt6+961f1dn4pUsrsML9vfjS/9vne
n7/7v/748y+YAcXBplOC5e//Z1ozpC4+/5uiRM3vygF70/S55rfH83v0ssP9ldmHQk5Kss8/Xkyz
IrR03yskICPETr5FzvAES7SDnwJqfffzf5l/8vl789+en8Z+oTPnx0/kS2VlVlGLE2jYRBFXCOQP
PPUKCyQnbz6A/W6VAY8n8zT8zy4CfgJ+YefMm1EHidhGqrE0o4YBX2obXdLSzDQHybcLlNExY5aX
po1aziInOXY7VhxCpxhW6N+CKLT2oRqYh6wrTVSyJiLfzHTVjdIED7AHuZLnH88bdD4myD4XsVBZ
wKDKjFAs559wFzQPMoqOFZGkaH543/zSvJmfpmZGtpZprur/90NoBn+8rUhgtHVq5K4+f4GZfMKd
mM5DWkhnZ6KExdfa7NMY0ZpZcfP0FLXWl8igl046klr66vfeAzlSGHynMcTDVTtJXniYpQqRc/Us
s5tfmDc9/Vx1PcvucsLTF21puKtZ7jhv3EkC+fk0mGCY8ME4RT5fdCa19efTz9+b3/35dH40+HWy
dmuHMaZXSaZvbTTcy1kNFwtETtOc/dFv+nCDFpRWuJsO6eFzg+kL1c/nczkJIv/Xp/MPmklQ+fkW
XwaOXH4+/+0vzD9gOtAt8HQDCm2pdfx8d5rm7h8PR2PgU3z+Zj2pRU1uOSamMiNA3OE54f98+M+3
ff6nSsh+/Hw6P/rtfXM37PO1P33x+Se//UrvApsZjTO+yytp3RQcf+6kobUNrVjOfwc+bd08zBJS
L42BJMx7poi7LN2NKhSC1DZRmfLJPo/o/BRR0CRCzRO2Px/PL3++dX40H94w7/yRIsv0C12nwZbP
QN9uDZCBuEaY9yNULtZ1m69KFuLtNMxVsjfH9U895KhH9eusinTnwceqWB1pUxL8UKOEzOC/xlMz
OoO5+XNTzW3qz+ee6ZP3WiM+wv0MaXc0WWH8j9RylsGauuZTl/AQEKfwxxQ8YSopPPNenY9LxcR3
o5f5I6iqbg89OD/o0wEem6ckbNbzDvxt98+v/ekQFfNp+nOvfz704oLTJmzbN6f1v9lKSBfLDPOj
zHHZj60DYLu0s1uLW37AibJKRnO4z2P8OouCFZcKiUIhdSVEerIls6HFzkIPU8R9vLYhW62Lpqm3
ndtmUMNZbEb6WJ1pQZxRPJYv5lWxPOPkZDdPM/09asy9T9wvkiYyittA+zpO2e1lrj6axPfs9ebS
xmqF8VrcSqfSdxRaviIhqE15EXacrAVDMPc8ukR1Wa1zvSTQscX5UeFCthPxGPVlBIrc+ZozWC3a
BE5Z2BO9o4Tc64fQfSurTLvkbW9DmTO8vSqVI+w6SmOW+uYGDnRdhOK7xtG+EIU8riUeoVZPFRAB
DQSxEex/mxGeqHoD/GgW9IqQ7+E4vGXEkoMRowKlqiye6DDpzA0ANVR1zAo/tiEaGfmwd7XhG8i8
HHGg4m49v/avar0O0HxmorpFvnw2rZwgkMz+yLxUbsAqu0RZETFiq+59mfnhPRme5bbooqcuFc2a
5jA5HpKUbkPmoF3T3nzXseVDvx/9be2H+56L4c7PqVaFqGA3ZZif3Uh9MVGncYv18DmmA0hWtbpk
0iFPq8q+KZmanbtiiLg1RjvqoFcGpPIoRnT4SZhcosjq9okV3wRElse2g0RjCvF10KX6XCU71TAx
csEY2aBUyeHryS3adDJpxg4ymwMxR8bcCqPSPdQGNQOOx7fRNi6EfMBiI50mg8a3oTv0g9wmuswq
Rka1zrSlWaJEmnSQASE4TvbsYGlSjMehrpz3xAfH7+utvtNyP9naQOSaoT3FFoOCqdXlVa9luwBs
vk1qzT2VOaiwBi2eVLyReK7urpPIsXBHy/swqHawJ7A+m+0NIiQlFEPSo8Qpc/SnrAo7iVjocaNT
8PONAo4xnHVgmpmvLYNk2za3po3iVdsJ55R0xTMhutpeEEJcdl6yaSU1RNUkUbjysOc6HSDpoVfe
2l0Si5scYveUBGkLRDLojqH2VSHbYql0tBNkjUlFjAQWeFZp7g3L3LrXDqwfbg+Gi+LiUsRee+S2
fqSuH14iV3umf8MMlhX6RgNCyNWdQ0PgxJI9sdJplaHiJ0m0mHKF3kdazs+N+1Un5EyGmXfTQvFm
lGIgPNwzUeHKMy289GLaEYPYBMuo8oEA7Lx+robKfMBLfk70KjrV6vCN3DB34beBdZZK2q9akBmI
7MnSorn+6CjJulejYT3HP+MifsYLVOxZn+LNUNRtaAynbgJ/2WG3L+ibEOddHTttdNe6HvHp2MGL
yhPKLpHjU1Qk1WM8wFrQh2tsbHxgGDeHWIsqtw5KaCaUiumKaonNFIm4cMJ7hi0GJHVL0wbSDAhW
Ant84LWBlW/zhP5BmUn/SPTAkpAwMha5r1ZxY2IW0cSxGd2XodOTE5BBkOF6i0dipEYo1TFZGZ4w
jky8hmWGqnCnlaBeEKR6WtYu8UoSc8AnZ7WPQr1qXpW8txcIwL0zPvvvwExfg8Le8JZsY+geZ7fa
FsdyaNt7pAcPeqVTT+DpyhvRCgtmZfTiv7o4Ky5Z4VzaIK730la+TIadC4msSMGBLBYGVIg4GVOi
BR3cWTk5LfVj40toEIW9y83xHKXFa65UF8ushq3q0Wt1hy9qE2vkO+IIw7zggdyAW2V8V7G2a271
rr3qXjbi9lXWEFkKEn8eQ/kWYsvb55146/XW2gFevm+IQTLjqNoNCX0TZGVFkgarjrXsY02HekGn
odqn8t4JYWbh2LEwZGXjQ99RYTQyDgCuk63NqjWxIuVJ09WdbRN5HemPgeFMwavVySx1RMOOizNd
USAAO2RxSV/d50G1gcL7MooSSrBfNxdYNhHE5NJdu/aD2osKtF5DoT8YVkOENFjxWAFKxYa9RD1q
YcGOyMJ+CspTzma7Ek1bPOi1Q0nLKPBH9+nKCbGOpuPXvJfVzaFc1+r9A1M5a41Bj5iTXr5i7Tsb
RnKqjSh4cH0r2BKQUR7KusKOlvXBk2J43c0m3yocXeQ/o9XeOvkt1AGhKrWF+L8EA93EnLRUI7Ht
RD2qaXuQkx2opwYUFzfZcE9zElyp7dTo44KYsnRvXSMIZZxe8Qy/OuIR+05+S7KzBLpLmVukYGUn
R5jKbqyZQ+ljGKxqjwumyCNSx/h/RNQVZz8aiAA2e64LAqYoDcfRk2wQKgOrXEonje4aFOGc1ikd
D7diM2R3Q2omBxSTFYQAA3IKlqiaG4NtFRDMGvlhmc1F5pq28GX4jsLR3vvZNGyn1KJlBrioYlLJ
1KvCL9kMlO4looe22Y3Moa621WwPhpqbCJSBrqgdaCpVFcpDgsMfYMqPDGvsc2FGh5hYXIQiSXhf
w98EZeFv1Twar1gd341A5ue6y0ixpU99aG6KTRPQKsUmYqDf0nZhKS/sbSkzMtqxca8aqqKTIR3W
0hOlFU5fpYFjYmJmMnxxcCxrmiv17xTn1S3ALrFwsNacgX8jHhr1hTvEw6Xqb37xhf9y3PfshY3U
xtfAqgBoQ8dZwtfBlicNQCi4wtCCVjY5JPZTQ67eUlVMnDSVZy+IJHuBG+zR0cMuGfR6vaksSWkO
w8ymwKkKKgB8EoLKVyGSpw4id6ZTYnW9slnJEBtBGMBMMDMdcZnArtD7d0NF9RO3XbGMFMPGMJfs
ekM6W8rCFFfwF6nWO8077aKSec+ONNK0/2Jktba2TP+7X9GZy+kz3YZBYVrZBCfbvQ4+QQt6BkDW
51TuQgffuMbwzxSGs0KOd8R5RQeXtXLf2PXdqJn12vKH55BVMxXkMXz0rPbsA6yFLSHH7ShdQnPE
Du/AR1gOkFA7LtcGAdE6smvy8ppqNUhjHdXCflHFD2Z1yc7VAWRkqIeB/5DJPIh7s9XVD0MJKSS7
1gt3r2IdS3ulQSq8FcQ5BWM6vgc+UZYtNlnOD5I3hi4GNxxbcG907EnYRoKFQvLWHlcXt1D1WS2z
r3ZRrN2w7g9eqCGkFaNCmc1rT6MfuKfCSu80C8bBiHpkHSZtuKtjVhoVc+kTS3EyzuybUk8zLy/Z
tZCstrHm3MYyw/k1lUvUMaTLhld3inQoYMJYK1DmLWVh+GJB2iOAiEBGeVA6v7h+8uZMtmkzsTBm
a92q7wf/qEIuWMRxr+6I3XUJQjSuTpY6VzPrt55NBSPpwyMtwR2lbOoqYvxSunC5SwaDmnYMrCDK
cLlBig/aNu9Atvl9hGZmSRJPg6m6ZrZsxcmeZhW/PdCwS5jsBwlWbdXVT4gSqBeLQV1ET4UN1K1R
IcU2wGVgpznXYnAlRnj1y5BCaks0big2TVWyV09MFYjt5sa3K+zhozS1u0Fuit5irMY+dixj94oK
9E6HjrfSymwfj7CtmrRehalpXwkH/FJo8TFsC2WranoNR8om85Lu27ZGPb5gWhWhiWg6bNjpPXi4
bo84H7yA4vxgwoM5oSL3unLFuB+0fm9xb7tD/7Svyp5ZRTfhxZ3h3appwAilDZ9MNb5LBeL+wWPa
RFDxJqzKeB3DxXByw+SiFw1UWuuSBQbOw/jNLKT9Pau9d5F/CQ11uLci9S5pjS850lJwgsUL4UPa
odFFutaLWjLf7D26gKa5U7T2mMckvQYhUr8g01JgS6yAubEgt+zSC1qsQzD9zdRskqWOrNzVHjtQ
M4bipXTaRniSAc4aR3XuY8bfRBKwmOTAcyPyOFmtlAjNi07fauBZAB2PP6iN3wdBxs7KySy3caZZ
hSV3o699yXvvzPSoPjiGtQXJP17UELVBNVy7+GT76ZdS9NpVD9xioZVlsTLzfLwbOBKLwqi8taNQ
xzfaRQ7ufevJ5iobp93HpnfIxYNFYsQZh6S5HHwtP+tBd0twzMS5FZ5dL5HLAtXUJtGI9XAJ2bEd
J9jO8kw/TPS1UIJkw/i6pF5S0+SY4owGs8B+3pFuP03GY2W4fO0me0eLU3uWl0xmFEdV7Usv62+A
IJaCBvWpc/qd6tTkplg5WXFaLmkBjxl/GRrvdI4jk13FfkoUbdj/QIa4DbSS340F3X6aNYtBp10d
DswpVXEs2+Q7SN1xhQyHRBNaxwcL9ajlpdo9cTDPgaOc6NLkF394UwqEmg5FyCuCaJLgSu7u8yZG
7HouU4mXy253zPxS0l5NiEQAR+nnE2sP9m6fOM0ywIa1Y3nzWOMvbOLXuhJIJV0wWp5VeBuBbgSG
B2uQue2U693hJ97OK5//KA0kirH3Y+WYnyMWayfe120kctPRLNxTxnoE36yeriDvNbvYdT7o+JPk
buGiruNbGcfa0Y8ssfEieZSGzQFXyfQRhGYvvVK3SI9V7kUvv7O+rneKNL/qAw6eSMmCXR+A0GNN
dExM85UGn7N3YmgqoaN+5CMJyfaYKRtVmPWxbTHocN3sii6P6YgRqkhXxVupeoNKFwSPkQnqQjk1
eFGR1SV60EGJm5Z7SsD6vmx4GhRkgxm5VIlygRyf4wJe1yBalgRL9FtWxGBwuLiWlG2SYwaZey3T
8WpNwd+T0Kat6N1kBJctyPVCjLTOUF+t645wbrszXsz8g8jotS3znvTrtNozD3/hnKmPtXHfUNW4
xbF7UQqqNI2qkqsRqMNV6gQ9NYG15DQlYtCf4phd5Uh9AU51lJGbbWwyPzV2lkqQIkvCYDMWLlME
jyxU2AzqQY9IK+iSmvk8sq4NdGlgziJ8qakpns2K7ALTnxifOlGaSWC720CSEYsOs98q4OiXBarf
I39MCo9LTJZyZ9UWarcKMrgyFUiSpv4AUeOdh8K/6n53F4Se+zw0GhLlTNWO3HebRVQAdcAye1IR
Bh4yoTElJQ5mB9v3v9k7syVHmTTbPhFlODO3mkNTKKbMjLzBcgRndObh6c+C+OuP6DxV1d33bZaG
IUBIypDA/fv2Xtvcmm6KTs7GLBYk5TVLi3LfJGaMO0xlW82MB2yeK0drjEdrjH8VPT1WooKGfRLY
kFwwB0FlSNN13ojfWq2bF7fOtlNblfd939cbR8rjxLd0PQBFPeQO7fNkbm5HQUriLiTXuojOipYX
Qkgd276jD8fC9ftbNMVHh/qMFvX3fe28KACIjkmCtuWSWd0CTkLcAcQk9i2ob3MOYpjeayWWUmee
kIQl4QlAdT5PbbRzSXL62XcumB1ckIHVGi89l0SAVPIZlyiN3869lrVRfvWzbldZ6Q/IayHzceOp
tDV5IKtL3xu+CXDVbLOH1mFEAsJgF2gq2BY+WAUytEDDpfkN+aV5F1T8GlLCKhiMgXxrnHjrUntY
o9aJN2gp5ylDTxgmLc/aQEDndqQMlYiiCmPrAoU5VArbqsk1DcV3DlQESvHdMiiJ57RZ7ObtjvYl
nXZVHcoI8eUkETvCyH82MQPTm8Uu5WWBsR1ivBgN6YEDsYJG4GHaa4N9TFAKHQwsDDVmSPp3Ohmz
M0y34v84UV+6JNGOrW3Ej8KkGUKUrlWN0OKwJHgekxecmw6/1zDfdGH4nRShjjbjY8jl4hpp+e9s
jvk1mZJ7CUk9NaGe27FDcFlDsQWckUImYaq3po+i7bpUHsO4TtYuRLCzNwIYj4jOIYwDOJCANVK/
aHHub2e+4R0teBM10+RifoRa4BX07CHCuMekgR+ZJq2xawopaDhZO37RAIYrfqgVvbxAuzfImEm6
ytqGsd6edMCldoS6Kb2FzRDdqfkyi42cQAA3UiD6yqckhWnZuReTFv4BnXdGw9favdXX9Pox9hlR
V1Cb78eJ6UKlpfFugnQ3qgp404wzslJV35v9jbuRPGu1+2UpwaQuZFnyeMUheTWLVNDNRRBUrBt+
bpOFS9/soDeHSbsnukFWNhGMsrduedf9tDPn5KdBv61jHaV+2ttrd7Cf7BqyZlnYyCbKkdFB4T90
ZAbfJYqk2dAcAqqk6jcf+8EECJzlobGpKZkSeVsxk1Q2g6OOKko/SziiQP/aiDgGvpLoyG4byI/m
wHcnyp17o9WPcgRvAXN2rxBxw9nOp50WBeXBcLGW0YKjD26q9NEQ6YvXyUd/CK27MASxZHUMQAio
zXa6X1i7IrOvQ+22GLLXuX4FTDgebWX+apFYwCewQWmCzYPnX2+lXvF1851+HWfaADKOO5xkpEKu
jEumM6SLNV4dBhgdGsda2Zco6TIoacF9D9fUcwv7W68uxhR5ZzOjjpTFuE/sePqZaNAyMp1ouQZQ
FYG/kkhEUNeLGD4YvO+5wtG9olYFQs/2gr3OhwSaM9X3Tk8SsPFCWFP/ezKLNVl8jKZNqzt04jsD
LnnfTAZ1v2pIL6ZX3CA/UGwsUnMXF8hTE37NwKt6bOltdSl6KMDkMT9StyVDQzruhtHUSxOXck+7
GfWAtL0zgqNXS6nqVIZ4JFrXktsK7gPUwpQ8r7JG8eANtD4q5wyqbD3qGZqkuDgFXavT2fbp7fth
9DzSkkCqiz4kL8Q6Lh17g6q4PdS6OINEtC4BsmgIHb01Po1ppO5sYht3lJXIaphLj3FYkrbR3Ixk
oEqvjcnOauIvJZPhc+xon7qA/ouH5vMUJuq+lrN40dc2hkn3NO9FeOz9R+XG7mlZpJrFd64maQoI
KspN61fEHBXhMOq5Va/l38b4yii5OOeJM3xOpIvuNNrmIsLeQFbjs7L8p5Qfwims/a1T+/OvOqEY
NwB43CZRc48Srr43lLf3Az3lGr/VPcquGiYb109/l34HYF1N3MhqdTGTTD/RZGnuxqliQFJEzdFG
8y8S7Vymbfoihzh5qL4bpLDmskheuDuLcz4ns1Tl3tKwNuso67cAG2jZCGu8+AKX9ZTU+6FOPUQc
1bRfaguiemSKoh30XkmwTCgMI/ofulfJg/5ziLToVHZMQRNTe8obHhmtvRkb4V/GLLnTCukiua/K
Iwa4r7LEoy+yil+UR/Rw7yWzuMWAUi2QReTDAY8DNazIMNeJUZKSbcnDGGcFlyARHFCIzIFrpIaP
Gdz9ziE2gsmIs9GC8kmvTZzzIto1kek+5riOTZIGzcIT1ww8G4RjFDSdqh/zxKW6Bmc7Zq52UoXt
QUSmUChk0ZxIn9kXg6HfR3nxif8CgncnhuCjKW5mxMfP6VCuEbdnu9KLnTWxe9bGZES8R6NbHT0q
LBHJIX7pAGxKte9aD3U7B7Wxc4sq3yn5qQmz4RAFGGKb3OkorMpLkCfROky75px6oVoFQ5tdq+Q7
7veN9IzsW8zVdGUiX8HxE15U0vTb3DDjnS1irkaOhK4xYOLQemF+sTuKw0nzOSnSAK+s9myqRl1r
SIBr1xIkmRFKg/8evhIJOLdg+J3TlN92EbMLSj4jCDEQAgMh3rqbf6l0VR8LLGNI80hs7OREVnCQ
N5c2V4T/2swfDG8l+s6+YDqyL46f/MjCMr0rvFG7p9n/RLQNSXy+X13x+BLUBDSvqp645/jQzTIX
3/02qOEqabg0D53/SN07edK036S8F3t6ht2aPCTx2KvkPFAZuaQzKt0LJd82MhbPTmLex/iMyQJw
s2tav7w9MDq+F0iy15pEsAdmzz1pJoJVLe/Be1sW/8lMzp6l0fMlEWF3Nhu7gSA6AuWvJvewGC6M
nhGUUTOjpFVU7D0deSMEm3PZ0bIyQq0492P8Gdc9n0vot4KGVR21zjYdSm3tKlFRiTIOy0yRj4Dq
FwS3Wzf8fWOu957dILB1XPKwsLq7OgHOkaR4N8TDzQ6ZcYbBQxWJ4Z53wAidqPu0N8iIDophi+Z3
X/DHWjOmERvUoXNATfltyuJuN7RIOMpQECheJa/hfD1x3QDOBRl+IfgX9OnjcEDHqG0YRroHmC2U
gNu31Bv6Btq+7IeINgdtRwWi5kBGU+1bCsTePGLNGRYjiYlXquXmQLHLW2n4L1Z5kzAsrYsTGBWK
T9yHS1GjyXLJxg7qU2kD3akVsrmuw2/GZ0KT2HR7r6UgFw7iU1cwLSv7HxQwE4grY7QL+sxbC1W5
K0si5zeNxjyrXpyUPsX3zJMVUwFpQ7+y6UXkQEHzLKTg2tjimYJ+R6WbGuvBdvvx2Yqt+CHkkhWO
JN3q7vjU1zZH6NJDVybWnZqHZ1Jsg8k4U1zAaBRrtEiK0dsEFVxChYVmFJHxTB4pOun4klmkYgAG
gODmqV+OmVh3GuPia95Df5TWjAJ2vpp4FN05faA1Gy5MrXcS88UTXmB70Pm7zVnklRodBn8i2YDb
rg5G4VK/y04daj5ctBGgSIxBKxTU/pkm1rEI4Yd01DPWzkCpt27i5qiQW9DTdK7KI/Z4YsJ1rhyD
BJyvQwiNkT/Wi+w9mIqyIr/SbFEXOAPzTsA4u8gyXjqz+G4ZZX8NvL2R+UClbSZAKvAZfzjZIzn0
9DmrfW636tVwtW2fyafM6POt1jrNbSqILCvjdWFHKXgcOnPJbOdXcIcOjRj56xGFwg3HEFfDik/u
+NwS57CZM7C5QKbjfREBSg+c/nVOKDzHAMSNwjxozJTOqfUdLmG2D9twQ1Oi5LYJKYkOZggV24lO
DSxwYAJJ8CmLmq0X4R7JBRT8fKYfwWSgGhKiYE4nK9xAGFX7HK4rfIUTOcD97TlErHSyLQgc8SeG
TiV0+yrmhlwR0eJMgCtMWiVEf9wZefaCVHo4+dbQn0Y6RUNtm8e2T8pLhWBl73vTd9cM8zdO0rJW
2Iq0kUR8CstKQaMppmNosVjWhgkw1KCN1JLS+uISVek4GG0bG51AJYJxbRjIxkAhoZxui8ce+xCd
ZP7MeRchS4x9wIhuPgeuTeJ5rMJqXbrY2CF1WisoGsOlon2/2Mty2qtPU/wDIdZ9aQXOKwhQhoTi
VQ1u+2imUp3cvsT8DuREORpZ5slsKgALtK6L6WIQJvVgxl+RJdpPjZXsrdHvEJi1+jo7FapuN6Iw
oC01vwuZfYkY+e9pP1DVRb3OTXlyd4xtj7TMGH9l8ijD4YulZ1zmIugxvjcTJzIIy7M+YghHytPg
2y+T1YO0D+H3+H1OIdPz1N6LuufIj42zFnGlpAz1DZ71Okart0JN8Vs0NoRBm59xpTuzXqUhNsP6
lInhEXke4Txx8SOWU7YXgbYZDVsc7cm+WIEHzKLBvesTxxbLkYmhR0I07aITQdVn1ULr7RU2Xqtg
1G02LXYNvwBIaL6E+N6PDJOcTUOXm+opd4fGnVZvEtnKuEo1mjs5C5dzzQO6K0lHT9usJsMutLfo
u71dnVE9kb2prYHT0UtWz23qgYHxuErkJLCvUQXIdZyPzTppycSpBwrmlS8oK/ZNgC09ibc1HExa
e4X9IKWTok+17+ILGsjgxaxLmvFc7de+gyJFuim10Xz8hjS8POj2ERKHA1WVW41paFtZ68aLl7q/
wN4ceu6b+4zOS9bWpBo7pMmlMTXdyba5DxAwh7CKdFQkCHlE4bnsDmav6wct+47Rpdh3hbyPKMiu
cJYAYaudbe30+6SN3R/9oS6qLTzc9rEwqnsvgv9W2VoKn5z6J2CJOWWhI+Az8QUjbUPcl11zIWNj
QvL1JaOktsJO5HJ9gfNsKLfZ9QGzPBfRxOjn5fbgpw2+F5imu4GgYxR9WXoZ8vbHEAvqkkFyZ47u
SylmUL6baKvBAhNqEa2+bZRNQZV2JSNpAOmeLy5MUB6qQFRHZVevoalfjaLObo1t7EzZh5faE7eR
DD8KtWmw4UI4HmE8rxs91+mH0X9i/jdrHvurZsGIrab6cfETNJZ4RuBZ3DUN4yLLip/iqugOU+58
IrEwZWrtjrhUtJ92z50iAwi31Ubfx27TY9Oj67R2UmGe4Yt9C6uyOclunAWk9pvx+f/iy/4bIgqx
Ingn/1N8mYRZ8+0jDeXtKf+EoejATRZDKpGOuoHn8h2GIqx/EIXlYHgUhufjfv+biGK6EFHww9NI
oSTouD4Ilb+IKKb4B/gUT8eNB32XVKv/HRDF/K9OUFv3PRud5RyDpgthWeYf/nvaBXU9JE5/9kwC
5uWCnJwXi/9FSGM6GhNzmFyB/1qQQgGKhDfM0Nva/FBO6ee8cYhabRKfXzqQiGPgcwVd1vgpZXUW
HZtZU9nOYuxlbVksFKllm7vIu5eNWkkFyTeiO32IKa4W43P0Jt6c5bx6LsLqi25MZyNqgt3iYXhf
iLrGm7Q8ziaf1c7KPlvG5G7bWWxbzW8hcmdyKaSiWfRV4j8LhWZsFnvIsjDKZpjWb56R91Uj9X/I
xKi3H8Lm30LllyNjQgohzyUxHbcOlQOZYZRJlv8xD4fFISGEO/Yc+O/LtrfdGAAIGAEESO8M7qg9
YpDATgU09++HaRph5ci1KGYgTwerQV06JbZOagWrYT+BQlpWlwVsDAavQ2lRocm5L09FB/B8/uTv
C+HMHz8UHnKlReBvT/hWRabcTSuww0SzrNTtkCZsvZrEHjCfjsiBvrJ5OeD9KFIWP9ncsuj1tQgU
yvJxnKFkzIjr47Im/l6TrUl9+4/d4MsDkpvMONtpg3gOPNwsSaP4T1oOXB4b3fwf+WHX+9k/nBP9
z/yspixX5EOLzR+vjrjpnydd3tJyjrdXWlbf3+fyxEyh+ZqtRlqC/TH1SBOe1zSrIS7ATjMT/Cer
y8ZlUU400S092L5vWtay+WnLmo2J8gC45+2I9+3vT0B1mJGnvs80gbEzn2POCSxl+ba+bH5fuPN3
5W3/svFfPv5wqmVVolfeJbb5/P6UZe3tPH+e4sPr/n+ryCro7RZ3f77ChzOlM0VXdAaKiOXD/IdX
+p+98vub/vC5P5z7ff+ytiw+7P6wuuySDsliFhNXFwTxmnRa9eHrvXzH/+22t9/Fn7tlauaHPzZq
eI/eflGjm7aATOdf2PsCvykTDA39Cs7xChmEwSXt/TnvB/5x2mWHMz3QybfvFp73wqJf1sSMMH5/
+Mc2IFJA6kjFK2iU/7G6HLrsWtaWxXKi5ZTvD0FBAJNdHmNK43TLqr3g7/7zqy8HLovlZZhvPWtt
T5L1/H6MhLbOl2W1iyOqm2TaiL3eu/sFoA1uTB3Hyaf8G88j6WXjssDoamElWXYtRy1bG4l6n0Zv
Wa/qkjRfq9Hi7rTsmoCFT0/Lqm6HWXH/4TSGQ57RgAhk80YZfzuXBuMR+0wlg10iCyqaqbiQFiGZ
Jw3fZWW9orWE80jrkha6Qcew/Z6k8EurhpCjDntozySJyCmCGmpaogoqbe/Jk0oLRY1oTnrD4JId
TTckJbQDu8EtCOCSyMi5KlGuvb/Lt48xWuQcjbKKtotToZvvqgufe3n4b7fVyy3478VfRG+e+/aM
N8D3f3n45nb449T/g9OYnt3uIVAwaeaW6y832+Vdvq0uW5fTELGBZ+c/v5NMl8coHov9x3eD5XOn
jPFRLXeyxefgz5acZW0xkLxv+/OY993vx7xve/NIvD/+V6d98wAtz34/xf/uZZbTvr/K+2mWbeRs
vmYJ/pDRh+u4wD4pPfyFAV22LQ+5g99EjMdzOWLZ3kU1eNAPq8uueLmvLs/544zLw2y5Qy67345c
noSM7q/Xftv//vjtnJHFDFqzQSMIan5uoV3hR9tkLnyNBi07IY87wwMjGSWD1zq04GlrHde/yYh0
l1ATLDw6dRMlR0hfDnrCSH1HFDttvJEsRO7PzdaJ6JOFcFD2VZada98vDl0j9r7SSfxKvK+mxbRc
oVyuvzqaR+Cayu6I3TLWRUDMjeU+EnVEwpiuIcKryx/xNOfMMcLYSvPqOeF0w9sJFHfwjkkFmTaV
5bPuEmYSFfWXVGo/wCzL/SioWBaTfQ173UPUMREJ+RkSgr8nLMff2qgd7CTaW+1Maadb3KU5ufDN
uK1LUjpJxGZI7BzMWgMnQws0QkiZqQFvNcrfHU2Dg0rKW6DJ38ks1mLGge7Ncc5MEaD79qR31IBB
RsoBRLwk+QkvCYYJB3SyoX/OTLSiIEbOwKi2BQP4DTD8p64vsM3DK4wqk/4qUubM12hkNiROdr18
dASKQ4dEidU3gAEZbjLS6UZNF8w1ZXyW/fSlSOU3t5lQxJPPVD8Bk7uVFh768kAeRrZV7nyds6M9
HKZ2pcaO0aTUZ1ARVsA2ID7YpTHrPlgIK0t8x0cDYToJZkW+Jlzla9HPPQAIoFwWga+NkflgmD9T
+A3HLIi6l5TwWSQ742PWOGe0Ma+2DQmiJX2mHR/CLDzGhjrFavitMoHYuayClY0Hhb+FgvpGksEq
jSArBHkk75qRvclYQfkgYKPholrqZr6zCLDIWkJmvYxgBLf0f8QCU7pRA0IazWzjOwRF2D6OjMg1
XrvogWzHbK1mfF9p4d9RqqGERL5vSMCCyTwcxWNMnNeulXwsZ+rvht57BVUb33etmh7aL96TPrTg
OGBvYTLRfmnRIYC4tUsj/RNajGJPDAXsZkjU9WTeTIpERQ6eGSM52G8AXhAiIYKjylHUga28ymdg
X7nKLXMXIde4K2PAzpJeyAZjlLuJym6jEW+5CQKUWjaVHtNvXmnP/1Ykqm/MsmlXWXLf6Q0qh7G2
721xQsbWJX5wVSYiZlJM1qNP2WlQPzUnDHa9n+7SbE7VKvR23bTiSPPxd15aN7sNYCAqvg5beq41
jTKp9n6CorIj5agyKFLXhH9RGJ4dJconhZRE+hpbAf9xzGwsh3hID4MzgdDiEVUNlRhBA93CS7uK
+9dmGh6chuSbGlwgdis4tPMzRni/m0iHRVTUtzwIUXnY6QFN7anBWZTx+6iTrNoEVrKq4/ihZbS/
UlTqTo4gjDdAGJHoIDt9wzqWxShOBn7eNZ8nJK5W/BhgEWwptKRInUZ1G3LnbkR6ekAHBg/cI2p0
SNsHxa8Ktn3WcbdH6W4Lmd1GyV/CMknnykbvZULAs9VxDCI8DKDkmKHYl7b1bLRDeS5xBldm5B2m
6ZhNMkbgTSNgLQoyFVqG0GUS1hdw8VkU2fvBTG9Dz/QPEtuI1gQMBFqqHfSXQ9eTPTFYE62rWsDW
RaBJE2A3xd03qwKZP/SIbQD1ThB7yO8y41XWGNXWBqLS2uGwM+YIP76oLzAF3JXdmNY5KOkR+eNX
k8EIiJKc66kCBeAVXN0qTiC7yt6GJF/VVrkT3inh23gHr3/V2t1mtLkk2BV5PVGbfgZDAB2+LVaK
d7YBPnxB8U4MT9eUKz0CeT8RmbDSxfClaboMu3R/UPxxsb1Ev6Yu+EVs60UCCHHi4SnIy1sdKHtP
PxyvZOnulNDKTaPBQhuK5hlcO1+KAFKJrqXRvjHNJ8jcgO6kf5dLL99yKRxvPcRpmimgPwjpXEVR
muwa3MkrVVjko7lqh1CnResxEbzTbMtyuAam8yXzY4E+k/yEjAgNNKmvmzE3HktXfeLXhxu0aukb
+jo9Rx41fgA81mI+moCuDqfwFBvlfqiQTulj3q2HLHwBiAOf3PwmCjFQQBnKtUDDuark9ARTJwFt
GXnrsYnuuhhVsNCcM5jXZ4HkjdN3Z93+iq4m3ysjOoAQQx4X0K8XVfZkBtm0IlMKjhV6lzUglr3j
N/YTge10LdGu3jtlqZ16fmD80sx9SdF7NftjylG1iJP8E151A2GM521D5wGdjdhIVCXbHlINfRUN
Oo5989rmWg5JtSldvnt9AngyrJM7us4Vhug1t0Y94HLXNHMoWozapKtRr/n+rkC3vrIdlWysxKz2
DT0v+jTWXUVad2uM9Q3d1Hacu3VJaBNeSztmGkeLOKa57THMSaauvu7Jml1bMiZsEFgKpre2A4GO
wmQ/dsGnyRlR0w7+p9HQp62VztLNlqLqGHyr0C53BpqBnijTNRqNX1mVahsMMxIqdpgfAmYCq1AZ
T/kgBenQstqmLjkkkU7KDOanBv8+8gLU2lABMHk6xmvptWLtV1Tnia4oVyChvANOK8UUvnilopbd
TR0jIvJ3d8Q2vgzduHNE9pJPyEcB3x7SkL+wW6dQF/3pXHpWw2y9fs5bqwKaO0ExN6Nr4hX9Fkle
sgIsEqxrL/dWUx+iU43vq0e9AW1PxsYOrGZzLPhtuAmxgFxImk3TfSPzexuSubmRDgwWF0sbEzx0
dol+LJOGOEzqFX0ix4NsafDUsfwEXhcue6xd3db6bnUDwX9TeNS9aP5mELhj6MTej861QEW2tyRE
UWc8B/P/tBLdFZo4kyXFla9vaODOYgWv8uAXyp9KyBhxKAOFWoIgaXSLoPJCkQMBCYO8E2ikcf7s
USBquR5DFvd30Ej6Sx6T1h7YRru1+hw3m+5sQ1MRDqEXTzUjh7J0qk3TNDffLKtV2JkITQ11bzvG
J6PST1CYUBgDVjFxQLgxNiNMnJgYntpEnDmIP5v5MNgiXU9ZeJZG9131vJROIHgOmG7t2u6x6oLy
LIzo0RqIyBljGg9x9DMZPjl9chyN4Xfa4y8vXc1Y4fa8q8llWJsWSpPYytpt5pD9OPw2Ry4geklw
o+FaL54PSs3Uo2vQAQxEyS1WJcLLVU6rD7mTJtcyyYM7+vGgxoqzUqSyObpV031ZI/YrVi4iwDZK
21WLfJ5XXCNkjdeko9UbC4XTXUkXZCqI7ZgJDJnwg4uTx4+eRc6ZK/kCCPzfHv9xUSp3catVjHzQ
YUeOcwxK51Qq4CCjvIPbtwlrdPY03xt/yhnPA6aKB7wuCAl9DMR7pg9Eln/tidy6r8V86UxzWNrD
sKE79SPXey4mETz/hDZJ6D0zY1NM6/ZFrfYjHVomLtnjYBEzoOV4ykz90UBRQ1slf7Lb9ieyhWSt
Q1FUbvQljZHCekNknDWr3OrSaA9RNmynEg1YEcUEVLr2FYXnOEwafi/xpaJ3vuJi6GzjRJ25DzLc
cjz+u1W8bgvaKpKBgrKwNllmTaIIzhecRooCAoHWof61a8avmt3tQrNtsDkWj5nvyX3aZAG+ofDQ
zgFnulGRAk27c9XKGGpEZ9zHTnVLQ27GkandoRKMLyrurrb8WXkGPi/D+Wzm7ho5KUlDJsEi6FSn
+Nc4i/OarmJw5NvR1rMnvqNdgePYomKSojhvHA3NAfJq5KsEYfSCH59cdZpMGJk8CGOWNQUG0nDO
gU2DSjcpsLBVyMfs4mDbgMfCoY6FsdXxvDRtuHeraduH4yWoIh19ePo5anGI59VEXCPzH4N6BRaz
E4oHkutLvmC+QN+V9pQ7BowJdRJ9a0f5rIeFQyZQ/9toBPauTtyBY/3thC+U4zGR1ePvnjyaT3ZU
tjjZMBP0JL9se0HPNC7q9uJsYmH4h9AKTlodnhUiz63f6qjztEvm9yQv4ZakcrQDImAdxVBf6kSW
a0JK7kKqwgdq9N9AuBFq38CG7IjgjYJp7/rtL1TyhO2gr9Hlj85IgJlZqPNzX4KlIHovSpufc+zD
jtzgkzfaKwnsGswkNwXl+j8cIjALYDAaNGTbrcmewkdIl3FVB+GDVyWfCggbvfBerBrHdcckeXau
PpPNxF+1fRHhwMkCAnpdPbl2en3mKg0cCgaKV8Xb1Cg+4Yz7FiH01woXzUmXIs/OVyqR0xXeew0S
SESHzrCMfeXzJ9PEQ9Uk2k2P7eCmiNa+lcHJ0nxXIw+PTf2A+3pIk8vbNuEidpqKPrt7f1ZoBBFe
wSHaqflMy45uMr81kztsygarYDQ91eVTnVr9rRf9vnEr0EQ4Ulf9BIykd+DKSC180VQXatDnp2Nc
tu6260j7HkiWsPhVUSK4dmIIH5p5MabImVBu5RjG3LC3b8uCcuSEkQjaOMKXv7blzljukcHzk/97
WzuRCm1Y0tiXGEig8QT32bxo+TIqt7zxowA7A5hpN2SGcZvmBaVZwkdGF3Te/JDgUfMWV1AJ+7Z+
2/S+vXasz5Lh73HZ5CHMuaVqmDZZT4z1sm1Z4Lw2sPTBO1sO+bADlLjJ8OV9i21AT5djkd8tL7zs
CCKoYX5jbpicKmh//3xXMtHzk+2MT8smm7jLq4s8qw+j+IFaYeFCr2qEkA99OfweJERyhH4XfYzT
MyYl67YsPHIO1kgh7d37tnTsQKXWJlIiXYu1laLscja19pjYOOdRKthvz22lQzsHoNUYAYHMcy/i
j5oiPsG04+3fHldY6HZVkVpYTuf9kbIBKzvDLa69+8nnGtJNBLei77Ruvp+g/pOncH5gMr15WzC1
em2hMB5HK+UMaTjVmyE3uTn8fdyAI/mQTsiylxNBSXZOYSZvmcraqyrGzds3alKkhA2YePw0q+8L
Rl8PluaFD0ZcPKkgHAAC8J1bFk5Z4DDwcoXSmW3LscLLmw1IRx3fF89athmjkW60Ak5BS7iwr4f+
Lc1N/0aSIFBAs/0aBpV/W7YbbtahqI4R8nk6n2M+LGhHrO5GdFmOYBYIb4zcIjnx/StG2Ry00Hdu
pSrcm8qjcosABt3AAMBv2SGauL7TlY2caT5u2YGiHQRKSqhTnMy5oX7UoBjBMd3JkZFbZ5/fj43K
0oXFWLt7AJDxzhtBmE5kyD+o3MYLb6HwNVEBoqluymBH9ka7Jp1aPrTzwpo1xNSU8lU04HdceuP/
pyL4b1QEBixjuvv/XkZwkbim+KeU/Cgl+Ot5f2kJPO8fQrcE+Pk3UYADpvevYBVf/MMh7MH8GKti
2ogIdBNVoc2r+8ZHEYH+D4GoQPjUNXzDce3/lYrAMFAdfCRvcwm3baJLeGeOSU1D/xOLL11Z2oli
2pci9zn4ffO1tZyrnzEfQ8dNoLYgMYHcxH02JB7hEvldOFCJtJuI9DsDEKlFVPjKHW9JZTYn35/u
/QDcqqOpb+lQJOtQtL8GbsvEFUxEm8KIItCh/90VRn6uR3WfuswsCbybdnUOzgcL2BiO+9Gt2m2k
dVcz/qLjskkIcdhMQ+1tcMunRFlYBGCZvylOTbvBDk9Wn6Un+9aGI8M2VX/NStReQ8scaoxbc0Nu
d9T+CCNCDBsPkyl24zV8kGRjhlECbIOMC4Z9h6xr9kOrkj11+4j7k9QOwJD8+zjphvWk5fkuxmXp
a0F6TTQ7uQ123a6tqQOwN0huz6k+HkUW/tAq4R+trDGBDJoSY3fwGpmxvAI+i65uEMpNI3TJhDUY
z7GLyLHq4F9kEglmZmKwyBF+batY07DoKHPlu6GOuRKVXgUAbO+XdbS1zQhlI9NwOaYNSPLsMvpc
9DFFXcY6JQU+oR0dyP6WMgag4AxqHt/4k6d/H7rirovy7hdOKEjBwWtvzTJAn5KvJgJw+4SdMCDd
lFJOu76goCQHD6cnk7A88EjyEuOzoApJR4c8l6goV/THYUkHHYQcuzt5mNBvWLNxnIFfQIRPbWsq
x7U9aenZFyUpgJzY9DBDyKL6ZlK2XI6mTnK1i8k/DfKRQgjhmBZESYUyWeeEcVYiEtYpqvQwQBGJ
0QE2leYfxgqfmW8AxzTnoROxkoum1PXCWdPCSDGy4xPe5/ikR+QPLAuSkpIPD5e9y3HL3n/1cNkR
WLG+5059Xh5ppCitsw6FTRW3VMf+eI3lfGrZs6xOGbngZeg8Lk9eFsvbsGKm/IC6PpdmnR3f38Vy
xHJOm281iPrS3Lxvez/u/WWXbctDqjJi6+mkFCzPeN+xPAzjkKnIsvrh/b0dqU0AqqADhmFC6+X9
wA+ry4HLy0y12hLIqtaDQR0m8gr9vCxqYTSodfEh41fSz8TYdYjKM3/TjQneFt9OdmY4POfwahIc
4+8LbbSYARsp2zS81GFqVRt/3jZQiNuZAWyc/nU5fNnaetNIPQJOZAeaw+7rz5WeFtvSMOY6ZVzW
h7E7R1p5kUMxq2X5Kgk9085B02vnZc2MMtzuEDj+H3vn0Rs5l23Zv9KocbNA8tI2UBMGwxt5k5oQ
MqlL7/2v78XIQmfWh6/fQ897kEKGFAqFIS/PPWfvtQHOj+0xtUeMQsMMulNHSVipbDip/1RtZ2Wz
OCHFEidl+eKakX4yVnjaREmca/pi2qpAPsyPdPAh+AN68gcRBucKcZLox+SmLwfjJKVlnK7/a1Mk
sc003bu95zbMuQKFAwtUnQmxBgN7oPIe/v6eHeJm7pZp4nIPhiKfNTgzP03ELiLO5lhmuXUMh0UN
FJIPirVaPc0jSmofF259CtG7Qz8gpzGgh07jfk4d9XS91/ULMkft103hhPG2HJJX3RKAkmPIqGSK
b0W20BndiWRhrOdo4kwsH/yb1AplIy0gTYpNYOSMzGhuigpZED7g8pzZCZrsFkxANWSbpnIJUiwy
fY3ymCiMuRhPNhrP0xSTGg6E4hEp1ngqli9jDMIB9wUzuuUeen07sLc5Zqz0h8EML+EtKuVFnIyR
Vu0XTkxU7MMJSne8fOnhDRzY065UGkLrVCi+A+LDy20esI/wWVlRUpxF/mah+jwR4q0OBqLchgjZ
gZSAkwKzhbRN8nSaGPcTefEHkj3+/X16drS+DSfGiMb34uXIv/7vozJAizsFkvj9oGDMjiTWcMFI
50S8Oo2HpNRvcgOwVtku0DOn3mgROq++r9NT4PJM5EzkHq3b3GwfenqH5BIbJ5og2n7KBsLQWwue
gpuIdV4OHPyKNLelMJ+vB1YtlHFjMaYhOzNIzxWE9PPc0LRtjIlk3OWmoTTNBls3YQTqlJ0Rrhb+
YBPvBPyCMQ+51gTY36Uyu607+j+F7cCFSrAtMcloqWDLlCYI0TmjQnJUV0jtxjazbQH96CUiZGG3
BJfSZ9V2v9CL10DyKyDxyl+8QhOnICayrR56QjQQqlXX+Ml4yRIfGnbT1//9+ubv29dfjNUCh9H1
53+5+/WmzsezoSK+uf5pW6cfy8DPWv3lF/546F//Baf81DBx3hS/n8n1713//HxNU6+HoFxJiz7F
H0/ij/vXIHJWuqQwl6pGNqeySCuvX4Cd/ft/15vJEkf5l+9df9D1BlNoA8Ug7g3S+FZ1oFq0ceyL
6BbdcDquiyDmhLM+oAR+kEBe+WpWkdRpv2lj3Z+JO4Bj3UeEj0P9NsCgE+u5T0eLE8hAHE4hqGM5
MLBqaj0xAAlB6MBlABkWK6VdQnEZ+20arBz7rNReSGrdW4AIooa8h5nsXj0knt60y3vcerswn+7J
HyXIcuh5zUp4o5RrrYNzjEQt8kt6Wp7oM3ZB1gDsJ2Pu4jB3abU53hO/cTKjoN0hjmzsoPA1RpFx
M1CkOdU+VSJfNSAKNS0PX1gmbvWKcFCpvw55XPioKRkO2uusztSzrdPlq9rmUTNoawQvIQMEuvlg
aqxCTP5gVOM6mZ1LXNSbJAmHVZgpb+xBe/p7pruSo4OPPcGXbGo0h5o58jEPdwTscKllIfRU1YIj
XBDdE6t7BZSAl/eNuy/4unLtOSK9I2BcEi4lihmtA+h2YUSmgA6J0QdeGayEjHUKSbEPUfB7hqqO
kEdJL2cXjvaqoc9SuWPlgxN6STUqsCA18YsL+07hc6ijJt4F5IIw6kXZFJtN4hG2xpswpO9lTy93
MredDOktiS8CPcNNpj5YWM98aZRQ+QT4gKx5BZYX+ETGQCPBmpEgQScyGRZFWScpyGrFXeCDj6Vu
j6txjhmezdYbgaDyGKp1sxk4PKnFrNvJ7DIMsfVb/mx3BPHi2t0OSsEgXu1eiXVPfHe0PwZbrdf6
WPpgmnBrw9IWbjOT3JYPvk5r3ZMjrUqV5AynKd90NQ5992w7w21pQzUIiGCn36ivZvJ1mIqWNKhN
g+Dxl3kOfoawMu2iqXxcuys16qy9O4sd7xhRMbkcPRVjVp+esa7ekNeiQkNy2TSkMN6ISvNSszwY
hVo/wSQADoBXpvi2jXphonTg5ELunr8XecBoWy12tdmvwinD3Ecwl1p24RlG3NateQcFXjA8n2Br
o97vRe0eBRBDQ7dmxjpkEjDqumPkCsU8AZU6cCwBc9nZ+D0YzXKAOqV6Uyv9Q9ah1WU+5XKBWyFR
qT0zwDZlMfIFsvbkMh5ew2Y0yc0NPFxM6TZiLinwz0OXZGwQ4kvwGXcB95TjKRkwtcUWLA8Y1zGu
FE2XT4wjn4245pQK5K6vVbHrBn2HuzE6oPghBMY+y4ncM1c91DqYpkIrbuyJ52j2u4a2uKfh3N1k
Mu52nRh2WrLuBEB0NTUc2vo7OtHTs2u2T5aI3kdLWQD7CR4vSxfbtLtUgpmA0rKsAC6nAnFC6VsW
k7ppQnahKu7T2IjnOGladD0pkBv4SVtIHRZqAwYUsIn0YWvmtEpApRabBhQK/vobSwMBV4WMViM1
n+ljYToyeiZQUcxpKV8DhDz7oRlfB9Qza2doLzgynVO3cCTa/IbsImjwaRv62tDqWCiBt49hnW5y
mCXBHOt41HjejJdAf1dZhPwGwzxhGGTcJM8moPq1HhbRSi/JSyORBzjDNK0nEYPnSEHKqzDe8PtK
fZ0HzXkpcVI5rCxwJdvcpt9ctI11iJijwMiFsqCS0AeyCrCOHwUs+9CLEMEUClEv8j4gcf5YdIsL
EtZ7qDDwYHyo+hZRRMynnFuwtF4+wsEa3x2JCAAhFWQU1hAyHiMKKTek5KWUhwx3KOl87R31Ww9s
SAY22opJwr8zkorX3sU3Wt+mbMJ5a3VtmzdptpnsMifrGFW+OciViMovaZ7i9sOBIOEZ4Kr9PBrR
cUWjB3Y/XuUza5XDRGMp7YIdVBrGU0HBESz6c23HUHnAdSnwH/0rtEXrMrg5sGaZR6lLSOV9ONs/
cqQJq4ikKS9bVrymh0tHdM6rltftGmzawaF+mmWVUH8bsH+x/bCwpyucjmJt1o696RXjS3YH9KjB
A0k+qSdvMysPjsEkHY9J1XdIC8PT26jD29uthtA6sFLRFnd/iLre12nINl0x3nSljg8TnJpODVma
qx8140BsRu03jUvG9bzRcF163cfSxvmoD6Smhz1LTkS8e8vOIstuRU+HMVKzz0DjCsgQjgE/6aMV
rNDdgI6gYERvx+addJW9SIRvpEPNALzzC1cDTjyhFMrA/ngauAqOgpNwshsMr/f5QDagek/W+Fkl
5qgiVgsbq6zbY068U6EamIbT58HkY7Dw+bqML+JUPptzj5HdGvptn9+X7DwrM4ioNjHelpBvZeJs
oL0YDP8DUEe59cbYEy0T7dxYazrPDT9pzhZ+ZzAUdqvoGNgVWVmNG/l9saoSYKiddds0eNkUQVJ9
7OAcnbRyc0tamlg7lfWQO+pdknP6KSE6niRvvtJc7oYoNbbtaH5ac6jeG8pPJ+t3XSPd+7EyI29m
N2SN5lZU2q40+9c6prBwUILokso/k+95x+GlJFVPYrukREYqg0VbL8HiFgydJ73OfNrNP4fK+GGR
Ag9ekWWcHPBkPcfcPQDdXdDXYqbOh6jYO9eBXceFMffxH+CTNov3FiMZptsuWhVx+MOOzHeRR4FH
lxcFtMgfsWRCQ3sqs/krnEtQcMbUQW5xXmer1HZFqCBMmG+Kgs81xE4Py1ddReb41kJoIe1nIoSl
pY0w3iMFXGky/4STip9461TE1pXKblLzt7ZSEOqhl1kFPWkecX3pnTjaMz1nzJEYNkMxYmn6AH2z
mhRvOT0aZt/305Az/STmJWpLf+onRBtLzNog5ZMTZxNsnQXimCCqQssut1rM7jRd9r6z6VabyHUO
diW3hsYkfTDPwu2BX1ZKsXGZqFaWhVpRRhs3CVg/1JphMkk+dTO/wBwovd5iCzSqDZOd0r2ZHHI0
UlMcexzikUjAwQ4u7tDanbdjH7h+Q8SMm4430/BtiusoSMmRIBC6x2wEzEUWvnSdNHyjNh4wyjxP
6CTxlbKFj7uzlhbiKMXBFOqwf0uSOfBcC/cK6pQlHvqoI6U6jrqZAW6sXnFqpdvMtH8qbfETMQX1
l6W7XhlGcJ4bHB8IwiH8BJfCNYabKaPVobjBykJmdBuFTrQ3nL1REh4MtoYywokR7VhDe4L03QBi
iKJY81OnmG+72bgQQNJ4duXAViznZSwfPu2EWryViCDmVGA8j28jpGtrNXNHXL/Llt02t+QDGF7W
ofzhOhlQXwdAbwx5MwjhJyUspay2HpB8fOtLOOYYSZOFbQL9nuObBgTOoJKDNtE+QoqmLhgT5J+1
uYkrm5hZNqUbBufjfO4kuZac/YfIaOg78NKnGAxHZ78kAWKvRM96v5sJ/k3ESUtR2DsmwOi5XgjP
Q0TcFZMsJok50gHPnJ3aq9009G0r+6GY00OLSJwrLXQU061/0Ay39hZxce3GSPTPjs4MVJsZtafQ
n4epOqKJc32tFs7KhJAItBrXfs5Vtzu6ccdFUZHnVpaXvukRdSg1hTUxemtRVifdMYESE0YkZ9ef
RmRAQ7FgwRMm5X112yP8IMIbqm+sc7kaW8bdJyxS/QHUM7MUYsAyXePd14mcYuaMYiJz2byMAAQg
JkOn6V6aoMH2S5xbYrLDgdJ0sfHqA4GOb6xMtekCNytkT7e03o9m1p415Gz0x7sz75Ph2cGNjlt/
g5PrZcJ+7o/Yjkt3uE9K47kSHRUv0jA/V5L7VEOPFpaTuU7XWrQI3d5S7HmEYKa9n8TVtrDcgNbG
dhqH+ygOnF2phMgNK/s4d7Hlo4bI4kPjbKdE35AxlO/JxRg2QmMfY9XmvtL6mKDMHN4GTodltSjL
id2cCMSuocsfboZef3VBFayAOITrUuiXMSebrw8TQSktHdR4+tfVbs4mCAYvzf+ypkoGQk62CONr
Hg6u1VFB7r3LghKGm+k+9/SuX6ywLQ8j2RzIL/HI5fmXSB+6KployUtni8/tPtJLVGS1jeaFiwMB
ez+zshtOleyAIHRks5Sjr9qZuXaIH1kHdRohQ8gR4I55tinyaDcSma5YoMzpJtLCancOfXJ0Uqm1
SqiJjcwwvYpJ7robi90VX2KxdKCcRGgd6guy5EbaxjmJwcFwJJv7YBwe9bi/rR1SqIJJiVfEvD/C
N4I4x4jTh85dSIBd8MWNsd0PMRkY4XR0QPrgZiQDHWkEtCOLdKkGud/U1Bo7aN2kzKdFSsSZDXN2
3hut/A7UHjFsjgC4jiJP5J0FyYVyw5hdiKzkxJPCpm57roWoKxIY5y6Y4g4FZdw0+qEJ2fRksa4d
s77eM2tgTMHo2JdIjby22wDsetQskXMJb+9HO5Jr5LsLKs2iF4ef0OO59oQ2w4rm8k5ELMJUUqCi
iSI4d1CecUBpzOVtPa886ZrT2o6glk5DySWwJDl+MvG1u8jeOq6WVZqqHpbYn7aqY5wZ5I8ISht+
Uy52RrwJO/OtTQvWj5SItSTAfG/b75NEr+qkUNQGe9h19XQBgEUTpokNgPTwTwyIjrxjbG0Ai07z
QNSxhVyDYGCtw31dtqq+MVn6SzX7IVFvHIPceWb6iz/VJmtAdxVGsh2bZzXH6NeV1VY2DFq1eU/9
xvBIRR41V2+ClrUG/z7Fn2h0TXGeI2XiI3pNJpKqZK181DQpNHUUpwba6ZodiV3KjYM9915JkfrR
fT+0+UheL/gH2hDGT3eWz+TkwDgLx4Rxkg6fRgzvcBiyTajGz3N1kXErzzXsIvQPSbWZqc3Xef2c
k4/B9YRGjq2kmxbprpkuIroR7FKSxY5fzYBI+yF7FATqrkdUm56u5i+NoAc8jzqBk/MXW8HZ1NV1
ztConNK7kE+MHnfMdf5WDJTQrUoPYoQe07nWnVHF38lo3PRZ/1gDR1mDQilWWlvOPmclwg3Zr8V7
E4zZVqkQNVkRG9JZWPXKQE2UsjPba4Z7380gIO0RjKd+ruFWbpn/lVTy7FWjZ5pG2Ybh5DNdUYx9
RnvfLicp/UgcEakCsdg4DK2MjsD0k4+5r5dDzYggFkE6LgSanwjOCtK3aNWFxnYkutERkKBaBQc+
ytps7TJS3ar2gNrPeAYpbHKENuzKwvl7HkSzbhWDE99RV9VnIPutCIcHpx+8To5f5tyNADKVQ+1U
r8Eou3VeoOgPhUv/KnC/sw55XlmZb7NItR2XTWhwaTOtGJ7ccFi062zKYQsJyE5RJkP8AVwd4Srd
qgxmoWgvkamn2ikfIfCRhRI0xI8RGEiwyJ2qGo9DOnJ4NVjP5tR+qZB6b2KDUExQRLYq2QPPH5pR
aOuxqo8hUAkqNraKsjaQSxBGijknPhGn7pF8wU5nKG5KDhHOa8TCKdIUusfpaw08bx2WGnpLzWgI
f8Z9TY8FvF/uurusQ7OnZsFB2tNe1DalterH0vgyFfuxTrubVNHhgicjsZ3wx7UJ9oUlCIFtG3hG
tq+QzgRT4qFvPghtHY6VEG8ZgtVyZPaqke9CcluDzmv8osaMHwixzXyz64+zU+y7nhR73m425Shn
Qzy4psmmLUKsK+mCeW0KS52pKELz2bNJ3LvoNhV51TR0XvJbQr0I9zWUyQ/rgafGil0SYX1xYZzv
zJiXn6riK5Ho8LU6/WoRh+8QtpHWR36iP3UBgyvKSzRfCvpwpevRIHeRD16JviQgShjA2Qay6Fm1
CDkoUA8qAHO2pSO3nECeFg/dARNGtFdI8XQiIGhJGnFoVBN4/SaAD6Olm6l29m1UxeTlxT7ROMyg
gKptQ5AvHiYLRHC5Fp0M5dzAhaK8zm6MuDlN+AzBikO0smkdH0RP96URL0UwABvKTeYPVn2JKF/N
lPF4p4CYVIZbJdIIhBBUJJCe7twO4fYw1PW6G9rObzJlU8UamBTMJttCc2/bVP1hmfi1tLDY9H3h
ghIir4gcU5BkbI9iZ4RwAhJR67eZmr+zszrP6l4nF/RmqNzLOJUBbUHlrS3phfV0Ckhzx4MtwOUo
Voj4B3bzejKtflOEqgbF+NLnX9FUQjwZ9nrDdbMRIE77TudyYnxGVofhqcD/eTt0E0TPQKGeDWS7
LomjWSu5ESwQ+Xyl0GVQlHtH7IYGMlCtNZjhk8ynCUTfXL116JZuc8XNOaAIX3FTcY4M6xEW+dZ0
yJyvp7T2y35GUR+l6q4L6Q2MAA5pd/YdGReC6PTcmY5mnE4eDJ5+H6XjWXcqyDKE5vgkMBFXQISi
goemAbMrovxuTvR3ZlNw8UgGn8YN+Dz4TUlEF3pAMhSpH3XoynvW5m87DGiiIK5dx7EO75qN0rrW
9pFjp7dRVpwKbckYlPkpJ7q9CZRsr80g+HTR3zL5B7sb45YB8EXVEFg0clIa1T35n4rM3bM69i8h
NOr13Ca8wej+1yj+LDrp4TOViPB1DmpdVVchSff7uaGlOilvgd1sgsboX+3J2ipqP9xGDfYaw2qV
DQLuCXq+BANekxxQOIitBkXSRiC3cctVnPZnM77bHAkMJHatGvYcHw16ByOVKxh7pkABK6fi6QqU
+IWbWCyt5m+0xJUCcf3JFQXx+z7XX3GuNtXrfa63f9/79/ciptir2YxUTgWcrbkOCG+VzXG6URz9
4Y+H+fVX//YhHZziGEAa3f91p+ujczVkCP37D/36TTvOQVsNMVUaIK0wgHuYLBzbvzy/X48DyPik
uqq7+eNh67o7smeKtn995OvtX3e8vpLGMd/DIejX14cOr5CM33/leu/fb9z1ZpjlkJ1zEFXXm7/f
UdXUctJ5tGNUK09Bb9JscOlVEg/2RvKPgmHLImZNDvVZ63piOVOFnQvZqALcOTvJhIuuroEO7dkU
UzPfXSxhqb4z6u4+BrGJ7l3zJbhcKrbuKWWFi1sAHpr8ZMsPb6qIgZRR4K9jWPMiwjBOuAZgydZT
gi72x6mhms/zJ5csp0mgZzHj+7T/wLVJdvucYdLskgvRxIxMJiAZJL3kWNNOWj4d+yr+XEYYRJYu
tUJ5LgmaThrCSbvKPA26QVQlc2FKDNvcKLlyEdnIej+TASFiOfgN4dSQnFxvyIJb0t2NVWyjEBBm
xFEP6cqZiQHihM1n9wbHAz1X7H5zYR4rskHqKszwrZIIEFnbjlk8aZjheQTEuLKsjEF3ph+HNvuY
a97eghGXKO21JLyFjmHzBEsTO0TCuMbmoPVEStBY4O7ghm9ppGleaE3vgl7eNCiv6HSUldTHE9Kc
laBn65GAjQsuqrdl0uBgDcXGbKYfyHLYObSbwGkkAq94Y4xNsI6GmpG5UT5nqfVVDGL0+2r6GuyM
iLrEYOEWGMhiyTVQ67Ae9uSaSP2xSClv8d3TBOwxBRUvnUoXdJxDz9LWuk46QE1K0w6HUQBFFVeE
UzNAB+RVojtytpVa8njJMSBRw68nOgOGyNNV17KagvAgSc7WtH07IEeele61GnTVs43kcSBCQ7HQ
/zPs+TGnOiTOjIggtf6YfNmlHxMXtbWCxGPT5gpYUGs4IYD2I8N8qGhxViOEWd1mKp/N+YVlbO2O
iBfMVlFWcQb6hhCFgzoH8BPJJkECR9J5Yz0PSPtHZwkuUtJq004bfsqYCems53YFAF73uZkhwiTt
ezZGt/PE1NIIOzKbgEpiTjHQ8mBwvGqerNJufgk1P8f/JX8Wt0U6ySL/HznGxiICUfivf+ioE8tf
395//esfi6DP0k0hDMcQlEro+vj55/s9ZTf31v5nGBhTGnU0p8D1Cy/rFfeAj0hf/CS3qYq6IzKC
Rwy3Yq1kMFqJIw02uDetbdZB5lXEvqn1LTMUbdVJ2R01guzujHHyxpCcuYQDobAbkqrIYfpDNvk3
T1xT/+aJWyqHA4ABYdH3/88nPkc5+Tb0aPcMguHNWqDgctp5BM0zOeviltZgjMcPe+aNGYfRYRJu
8d89h7958+h/WJjYkUI6VHn/+RyiKoqtMcxI1euIYS9TfZ9ocbin8sMdNtvKrkgHB6blA8pxSoZO
PVg3c5iXP/7r9+KvbKflQ0QqargGeVeORqjQfz6PhCg2uJ+23HdlMG1CB3Nd1zKeV1kEhyZ+7We5
BJlZj5ojq7OTaOOORBfcxca+DBrl3LttdaKg9+rcGc4I9UOuVyDQQ7yz+GNZplGEaufAlsfAMA9O
OzTnUiH0tbSZh9cKM+k8DQpc6dq75fT9bgTQn7iFfbp+iZb/ten8+l+/7L85dm2A9oZm2xoALdte
Pp4/jt1ObZ2w7UO5hzGcrYamLIgmI59MkxhFTZ1ci7k+9RW2wQlDKcCCfQYb5hKnM2X7SIKM7HeZ
Ohg7zcxI2TRgJPfE8mDnC/ptOof6bknv6oJCbK7P/P/Lo/8bebRtuxya/3d1NC73/OcnMsuu/VMd
/evX/i2OtrV/2kDUgKXpiJB1BMX/Rxxti3/aOto5tNB4vGx30U3nRd2G//qHof8TrIbGGicM3bav
eLZ/g9YM9Z+u41qARs1fgDbt/4W0xlnPUffniuqQX+bqqm44mm2qqr4sXH8claY+waZkioR5XN1B
LiOqTFYnA+n0KpxzFy10+9oq3wig7xlNMivCzbrOOxjepDRht10MXxEhqytChF7wKN9wmD+yDU0O
Mi8DCpPvsUsJnGHrbSvWJWKN8dRon6pKjs2xd1cTrFWCPhDP2X0wemlhbMnyjGBGI+TK56eIjRwt
8vmihcpd6dIGKYX9DhzuySbtCsgg+3c5IP6qM8++pQkfDK2vl4z3sRbCE+NJLoiOYQBwqr3HWk64
b5H46vgUODNT28i4c6f7ntD0ejB9Zc4f6zn8DmsL7HX80Q3uTWOF56EOTmMLekutLwlKDFpwuJi7
zqIH19evc1g+0gq/x4D5A4XydkIL06hsO7MAkYIIbzs7+e4pFJiVl69pEX0TysrqX/A225Z+Z5Xm
sTa1k57zPiUELnnSrl+NYl1G4UZkXLNozMf4ShG1rVXN2DqmQeRo/Jr2wVZqA3jTuaGhT6eZMVLN
phv+KeYP5jzstGr4xia1Eh112Wbs+FOsFtaEshr2v2XxqRrJDjGEl4RZtVIrngPJnwKvFnmoRu5L
nZZhaDlrjMN7RuNsl9rPoOb3sL6XXhqTmjVkxyjPTDDQSBut65EC2ASi05sGOCU2AMwmIa3SZGQB
rKxoIQXczTZR1rTed8sDx6BOveunzSL/ZZQvkmrJK1OBVXN0XojkYbgWM62QRXrXyOpgVijdMyok
a5i9BBfJ3iTha+hHNIF46NEdXahGSU/Ak9pVdcPGlqm+OsunpGHeEdid48Mv/24EyZxpnO+KSF4i
Gpwe/+jSNybF2cIsKOyXunX6I6Dwz4DwALIN3MfYrkGfS6ygRNekIEXoaXiNiu48zOJ5Y7TM+DWs
A0qvfer1JwWkcq/T9COyDYYnbSccbH7loqMiHMqY1WRT2zYmBTokDl0Z0fBcB9Pe94G9D+G5X0+W
wGV8xgYTLylF3qx+l4RL+tok7tiUUImq7mM1yhfAh5ck4vNF3ZWp5h2iUH1FivNd1ebRJpmClAEB
MSpVzsssNzIGLTAF5bjX00/mlKuyzHvfgh/g4lfz5L1KxUAAmg1cNMMgh7yrS92fQQsOPLsvdVgs
SOZTQ/0mJYHpHGorDwnDPr126k2TVknyPSLs9HQYkl6tFy/msAuxGAPA4ExQXzRwZByjjF80JWf6
iV6XQ8TuC4poJoaezGt05IN81QpsEm1BzopaNe6qburXIbbIVNpnEkciW7ZopXDSIaffVmV2CgSH
QySYY+DTp37fSW0+zMlHUhHA4GQrveK9xlP+rWryG8GUj3kTRsgjLJuNlmi3Tojp1rE5aWoyhb0w
Q7UKTRrpEvayLDi2wk6IGeLnlhN/CI2Sl7XR8YYqeM3rcNp1fIS2YT/qCFiJCujW/ATnJIAe7GNj
4qcW66lAmbWSIcwUcyDs3W5e7YS/izqQQenSoW2mk8PqmVgIAYbyNi9ZgTLYrpuKKFJ8mNkHjXY2
bW2FwJGFhdhkl0zrVao3JuGhbOWoTL1SDa1NnWr3nYPfjtQJyK1NjC26RMYx1BMzVX05Z5kXeFNk
X8aYxbKo63e9cL915E/khKd+QzXiBxWesaQMtgUcYqdRxm0rxe3iQ6tDoa9FxQtyw+cGxNk6sQts
8IMA30P/OO+Kxq8aOqM0rzfQFXIuBmSM8kZ4ZuacZXBUI/Im3Eg8IH+hz89u1JkNuCtJ4atx8i2K
LEAvlNO1C83LoPAJ9oaJKVBaHf3E3PZC4CZqZ+7IVQhXGoOws5rVg1d0jAxUeMG+a1N7q9kADYie
twzVfDsErbHC27fuUaMQGOkUKzZltxrR5oa4UTI+CiXIT3oZfCbAA6UGii0s468uTx/EwKeVmK9D
O6AqWOwhRVm7W4AVHyXGSS9vzMeei+/KEognEeBOnqIjOjI4XJa1RDb6HftzZlhue2+n4YNad19j
Nz7VFjs/p21ZLCx5aydf16N8pMuU0LWL695Dfj4YA8b1ZoL6Zhc3kYgY0Awst+Dx95Wgi3m9YJkh
H8ms8EQLhe5s36CqCVyB/NOMPkRf3oxT+253+XdoZMhsux9FxWGgaekXuPxolQlMU1LPtmDlzXXU
G/ugoXfquHSL2XktjYDqyC57a6JkWXDiU9DtFQm6I9CtyzzY52GAlxmDYlIDIlmqMFgjVMXyh202
mNWfqtU+OzOhYGE63c0iwxObVz+iDsN6KbkYwVBnKR81tsfWwtzoSXxiTnZBrM3ryonjsuPsXR2S
l7pUDxqxl9HIdRLHYKmqP0H6xSRvokcJdHil186cfDcMo2dfcTKHH2FbpD4ZoI0XaKSx1GMLxMNi
sXETpJgdv223LZ30Jt9h9lT9emhWCrnd2Ls0hqwli89gK48NOn6vdhAcBJ1+B3F1VeHVZMbFAmkt
MZd9w5VYRZe/SnvCkRGHSJQVQc+LGDqNNTkc5HZC60KYl7D5XFO1RRNM5t71csjJI7yCioPgQO5M
B2RUtG0fsSAqUnmcp/Z1TObkMBYdFg6QFrVp3KnIaiJY+hu340oZirPZFkv9RtmAbuZBGXgtoXsW
jQaPqkhVCE0qBjZtLQslvCylS1TqpJCh7bV17TLN6uv1yGHSQLqgW68cBax0rlhrmqBsZ7nEbQxE
pOiTUfnXSnMz9MFLxMQ4Ndj4ygvalIQDychX5mi3/hgGt/o8hH4b23z+JHDEGlFfRTuBm8l/OoNW
HSLTAoetBu9tZ5q4uMN1CM3Lsz1YIsSZUyolCmWWlWxMFDd20S6Zjn28aTXjnrccAibS6ePVCXP9
Uk0EqSDUbzwTGRol09oae/cgtGbrtCiaqMB/hBXs4ESSLwcFfSmOh0PNFGo9FOlLqo5+qDTLQ96b
of0ubRNPa1nqyCbqWTtIIJGHX7fVhmjtvCfpUcfdfAiL9IYsQ6hhQn1wFrYsFPbmcGW9Eq3QOku4
aqdhYSdn60CWe3coo7g7XG9ev3TLD4LNRNTAwTI+Bo0xrq3YzcHCsr+ypmERHujhkYStG8OazE3S
WC3Y+JrNIm1z+iDNEVeZs1HajeUgmp3tiPaPcdGykElixMw3TLDfG8xHyTNKOneb6TA1jJYRbb48
F9L12gMpp08mUhjcF8sPoCMzh6G1SuUt28OMbeYwLezmfvk8JY04xt/7CG+F09XJMcwvU9IyqdUl
1JNJk7hlWnD2YbcigwncScboMGhTkAMEh4tQWAd67dbBNcQ6tAzyQZSWDkD+EJg/rTFHDDkLCjC3
/yyKGmuUrfan+S4NrQvtIITNqWMid5RPVvjGCMs6iACKguyxEbRxuq5qDhinISqv7QNFW13/m2C0
4G+l39dbUQmWrutgQaD0f/jf7J3HktzY2l1fRaE5OoAD4BwgQtIgvSnvWMUJolgswnt/nl4LyXub
vNRvJI3/QWdnZmUZpgE+s/faSS7HU2I10+lyLQNNVTBwwPED/62MSZMTqD0NDf+CNyvUE/mqTNnu
SmHZp3ERmUjTXlBNf98WE7JaWUTf824WJxjEKgeFtVwld3PNxJfaMeD3GE0lTpbB6gOWnH/G/x9v
KHNwS04esKFcXNXlYJybxCFH1CVVZbklxph2ivzugvkeeaGDlxnny0W7fPnnzbF6seMg2MmyU1sa
FSIjc5IoOr9j0rn4r0wlhzNSLHpDRRGQkjnH3igidkC4Cx8sJB/QdM/WYqGqF9fW5VrgAH1zkPWt
LvddHtLXwalo9cmSibO93GMv38T4mw9vU4FKas1ryyazZ0yGT6LkztVkNm8pGoiN55ryZgzg+Q0+
q9SxHiWGAOMqwWOgCGZ4jLvWuAGadS5GAhpqe8zOteqtJ6MtfJI7CN293HR1xBw8qrYKVvS6Gk3x
lKFqu2oxl63GIQMKhVxkl/leuOlie/xawRxRCJLvU1ekqJmnN/bj+UvV+8iYCgqEtEBmZ7JSsHue
7UjJp9/mC/83Y0S6dUfazD0lbxbPt/+YIaHIEdopm/5ANHCxF8F26VXjlAwYu/Ce+oaqBiLNBto+
UoOYs9f/z+9HCWkKIPDKNv+YFiDXE1hxK6LN1PTsouVoFMUkjaAdp9/ZcYiWLN1eRqeAoMH/+Hf/
6eW+/NOVtKRwLHZF3h+/muLfAONU9Idspk9cGsa295+mbGa35hCl6JgHM2rD9eW3/tfs6z+ZfVnS
WZ7hf3/4df4suv4jnX+ffP3jm/7JBbD+8jF+CNfH6s/Y/u/Bl+f/5SrBS+na7k88wN+DL9v/y3KE
b5lMxaQUlslM7J8JA/Ivh8mX7btoIqVpMb7+X//jXzYH7R+3f98kXD4p/zL3EgzlUEz6jL8YuP45
92JYFzVo6AnPm7ZJkdHSpnVF+ycn41hWwXXghydX6eaUKecpr/A2aI8AX3O6j43slBjjdCw66m/6
ymBnqqBbZT6xVxNq/5Vk0YTOIHc2JFCa64yZRZQmj6nRuduRs+aGWhfYj1myAIwhpdTjZyN2sdVr
Eh3+fkn+jeOFcBaew7/O94A1oGJYPrF8cEzxx7AdFSZINuFJElS1tSbRcjfFaQ7f859xCbFHgnfn
h4pFGXa+0AKtG5aeA3mUNLVUZ4fCMnHHA55xTQD0DfpiTbDZOaGciCSHIHyJp963niVJ2mvCHh8L
w/zmRLlzd7nI8kjClJnMLQ6gnYPrbBLjMTbyXaaqGrdRUsAeIzZ6R+rneDaykrBAoz8QhYN8Qk04
ggIxnv02DfnbnfcULeymweq15e998gzSXeRy4bMGPiH3vmSbXC6w2ZmnOS3VURv3v+721dI/5CGx
X4BuWl9otrEkSlwuorgL14Hlk+230LwvF/jm4HoHwT02XGsXuF2M3EbmCaxA+608wFT5HEpgQDPL
BwgASwDCXL+WZuxvk4i8H0SA+SJ4DjahNM1TZYSwq6TPMHRhW17S0DBCwrB1M/1hOfm87cr7LJ3S
E0Wxt2NT/CAZ9J0qGl/4ouiZcJRSiS03dWf6v11c7jPITMAWqw44pyMW3u0d3Yx/ann7tXgqDmKK
DAwTnCNIz4zRP8/EOFs8mJZ+Do9po9aY1UCPZoN7ulybNdVs+yU16oGKup8YYwIMDVlktoRIVKH2
fo/XwPnYbUaDDbO3mFQd5muLx/9dpD0K8KU4jCwqXvIK75mRWluNmjHPQiIjpWowYw4VemguKkl+
sR2W8XkwQPXQ+0y7tOpfLnddLi7axyHXBmJ9+16bTAUWFZNxulxU3g+rRNuNFJyBqvO1SrPhCMRK
urypanNSm1hrFw6+bjbO6CIzXATmjT7Htt9vh9o+N2VzlbVLUR2Lr558M/s23U6MC5Yw7vZkmPwz
qhi8emkbL6XBhrUCPHXsKmTtGQKlVUWLU5C73FCnLDD0cHFWloNnrd3Wf/ElXvIANMiJFmHFRFke
26SLzsUcSgg48VOYwEkmjbNfT3d9bsWnJl7oP3m8r/1wE021dxC+S9mbhgckGcbKINgMU7/Pr46l
4W/An817gyqagXuDb6UmI6KZx2MRfO2d3tppUvvIgxpSvJYlERmIJcj9QOdr1aJYl1N5bywBG5UP
NyEy5LSV5Re+Xx15ucRJyymhw+ynLWqa6dBh2QSe4Jzg39XIJNjem2U9n0S9IxLI2TkMLwPZnlPS
exnRdy9N3L1LnRmnqT9M2rOOASYU3C7DuR+jbB/F9WMIwvns2uiVnGpnjMVzneuFcWzqVdvRXUqy
LR1AB25ICKDMqjdmMYT+kZKharfdB2HUMCtirY2LAZSt5e+FbXHEs+rihWyYfDelmT4O4UcJn/pU
LxeZ/8CBg7BfEkjWfoYsKjA5KHLCrA9OPmCFdaF/Tfl9q5aoNxNam+P04TZndZAxP2sjVzE0ZpyW
elWzBrXvQt8dDHQPpBPCQziVnrCPfvgcVZN9mkBnyy794YfpSMjWqU8DY5uK4TMpCWDRIW2lSOjG
x2hnZP5rpGjsLcvamWH2YpeEXYBGAEEa1CTcYpOcGfQQFGhooCjyvWvpffrKHk4RYFTEeSgLgK15
tf1cCACaMwHFXV/flH2N2dULPmf16ITF16Dj4FuFsLd5m89Zccript2jXvxaYByGnRiSFec7Ax2Y
GjcqbHkLN/LVwOG0M8SwTZTT8X7oqdFbgqf6SCyxIMx/aYGYdr0EsdFQRAYPyn5prSZEC2G0O0CN
SwhE9sD4jccq96zFXK/5Y7ZVYUbbTvT4z83i6FMCJxGQdjJo1QasmMt6yFw7OfKcpDBLghA2Ey/O
6KbuIa5qGmLi2AmkRtmwKLebWRxq1XRHh5i9c2E/oOWdNoU0r/PIfkMtkyBHbGNiE+foxoF6uUGb
LTfNRAybVRAiiltmznvSNLseO7A31CvQiTt77tSNZRsRkrgMxEVKNLJo4FKUZru1BVYxb1JqFRAb
uzdn/9uUlLvYSIN7Ekd71liIVzEd3VY0koT/HmuR+rtEZlssXOCForo4tKI4NDPwl2o+JDmCYoiZ
t/gGEabE9RexBDG6fkg9PtPrx5Qv0dB8U00E3yAExGFMeNlzI+m2cTboY2rIQxJWh8geZ5gqUMaL
qMfNFejrqRkZEdUAdN1609oDFNAKh4zGUZ25OtsHXYwRxQejnPnsrP3e2Q0658+YjWcVk2+vC8O4
l+3y9QQMay5OTD+YFEEwkx+Qv/l/hbWkJaTSlTwenRmLF7hhB4UnHtk/+l5XtDhVOG4pLwOpW7zF
JpXZ+DAtliRs8NCDPWiCUtSPssquHdVjfkU635CuvmXgvlsOZTu7K28nIQHa4oIR6Rfpo24mW2pY
xcKVWwaJJETONSwIMBiwioo0vNYVWgRl5XzOe6TKGD+MvirP/fDV7dwXuH24oRZyKoK7aGs5qbEx
wVauK4xeZUhEeozMq+x4+RndwALqJL4E8vMck2VGDSUSiq4pvmTlrRs9BF033o6h91bjaNu0Ghbr
vKwZxp3lq9fMrzpoVQY61tZ29mLGVqI89ZoIP8RTjrQwyqV1BxhJ3OXRuCf2+5W1DELdanyqR3LH
7cH5kSEYg/HWXqWeuUt8KjJqmp6IS5rVzHLnTaugiCdVHm7aH2TzOuceLHfSBSyIXFLpeqAcRV6v
NDmn78wgGxCWy/5PJj7yCeaWbhpgMsiInUdTw2Y0qE5NGHZQNmtOIU+OyLEjs5CxJiQdgicmTuAb
6PbIdO9gTdiQW9a4X2fz2hm9+cVjyeJNvbPtemPTyJb3qas3A5qis6rKk+Vn31uP5VCri1fHBbzL
DmQlnfK6Q+WN56Yttjr24Fem9sxCJZLvatXUAC51eCihqhd0qqsmrRk0lPNVpYJ0T/mHOp3YmBzh
6wo4aX7NtqXu+lfge98834vWHrV70n7nRX8s7YExwCKdzfI7hxgHIlGLXSsSGOiYsNaV9dxe6rww
AQZhoe4ryFb0ZxT+QEstYhkK197VNY670LlXWtzqQlmHHLIMARJo1NPJvw0DlpKgV0E/JDQMXoCs
cfDW6O0/J5gUEJfu9US8Y1+IawMtjCfTZld2jbfuIn8ngv7rlHnUUunrnJG9rBJEzDgDIsc+Dsz+
Ov5k2FdoiMO8vbNKFlNiBGqdeawyzcrs94FxLHqGcWUs2Ks1SE6IC0o3oim/dPP3GWc1qzl5M9d+
g+cWpEbS189CTC/TpF7Z/z+WggWG3w3fOoI7d0rnDRvOl6pQDFIc72DPwT7Gal4kfUR0GO/s5tix
W1zHi6VAQK6w26ld2Skj+dFxCfKNLHDcXbdzZ5FsR2vCH9x2N0MVHkJe5R16BKLggTaGZEv0gVOt
Xbc92zp7qevqhunKNsALiSMkhLs9oDwvcC1MhSjOFlk9ke99lv372Ipnzjd75nNyI11yCcRwrDWa
Bx2PpF5o3RypOX+onpyMMC/O9khqsCH9a78MMYTda8rsh5ZyrLQbgLOxfrBE/JBAcGU1zjw5cj90
8VahMsQXTxk0CFK6KUxDt3qI2JEZmfmcB6m5yrziaApw2GaVfKlNnAgS54bETUXWKiO/eRkzdXmz
600tVrh45ijktSVngPN+dR+kNxZeuDBNrmRlL4PihwYm0D7PCJqtllRvHKs7N5V3onNG1PJs9aza
FhxSSLTTpBHX4ZEtYH3Q0u93LDhonOp02tdVz1rJha0TWGy8Ff6qLoqPRCWRmZ3VFsFodg1FwSpZ
kQ9bObCGF2HCU20uAC4veQYwfW+743hsrLsxpR5Hf8I02VYk1asbv8EVLtGXGpX4rmuQUeHSVblD
f5qIVw9kHO1V67MUoeWebDCVOrG2VcTitAxvp4T3PukmdU4RA6nioZlyZ2eWHAs7U7NgzfyvDmzu
a8ZFWo+C2E5fA8a/Lab6ReQEmA6uMRFVC42C/ibjjPlJ9DeaPDJdisDf90CDID8hmzMRrxS+8RDB
2dpN9eztgcvkCCDxtDaN85TWy1PKsZB80jXhADNS+w6lK1PwNM17EPjytjRsoiwQhWz6trnx+gwM
d4/HWcTiPSyGaWtbgJU0Ry+0cIS/u8+ZxJHaeNh5xntY4YqsCo4STraEb6cfCUofctDdN9dByGhG
oI19JOzhkvFVUO9iYo5dXYCFZpcF0aWuzGSFl6bc0ZuBtXGGGw6OOqRyDC2PVNjuBn4opeCMBWT6
AUj5bYzTcRUK68VvmIHM7amPxo+qy6ojcXKI4OK9jzufeWi43nZJXJ4REVOUWIvGZMw++ja68nP/
owzQH0N2XZdZGW7K/tiPI64rg2wsn8Mfo/Gz6pOjVf4YcR09GQY1hynA/bdHO+youHPZ7Jus/HAD
d9ymErUFU3UmAITXtka7AhdCAISWrN6wmngc3+cebnIVwExsehyrTeBFG5JJjraA+h6ZiAUCH+Q4
TMtp7aWU8IqsWXTQeL5Zq+27Lur2wzSxJPebe7JHngs7JnrHL7dk4TxURfVpy/5T0Is4eQMKbOeo
+eswtSbSFcWHfvya9d5j3FjgsNMb/Jb8DRkEbLvEe23Ir4jBVuZIqhfgC3IaA+M1a/UBL8KtkSmC
Lpr6kR9M2ZRwAGu99NVE9oz2GSD41GAZBfEL+yWNdh2mh3PZvcXo0NFGwG6cDSxy0kdewbFqsQan
uEpQySPsFuFNTy+3TkYSFtClbghy4eyfSOj1YCVLzBNrh6O7gfuOJmsmpT4cQSNQYbt+NayYFieb
csLtqnWF7bhIdhIQWmQlLqY1XJJZoG+W//Jjtigf+gnIPcpSoi3cNyaIvF3hTXczCS4Mj5GE6WNk
Rq+gpTm/GuWZiCEP9sYqq+B/EbCVUjHwcaAsQJKPIHhT5YqP//JEAiH74oGh04t/VrIxzujARdCu
zRQxtdtOHALwVBq++Opo4uICTEv4qKuTP5o1P8L/kUXpYxXvqij7NJgF1JObrBKwypvIwfhs+tiL
hs5bSVez0MvNI7X9S1IqJFnBs4+saov+46mgiFzbTYDJuQzusehubPTXMKZQyfMJv621951kJaIw
geSRDpFYp2BxftYj4mug/iFVKGFBcMf02skQh3cHU0ChaBk8cnL8iMlY2JTChkChalIxUkEvz3ki
nKbpEEiet2A0+bCVeHnbIFiPszMzd6vpyCsSjqYaCLPukQo4ia3WSGhDIMw+NujcBCpQffMF/2Aj
ih+C5RMZDi02wyo5R0GPJTuIGJ8ITkjJSxU6L9lgpfvJR5M7Gh/skjnHdl9jMofjCj9WBx0FzFE6
X3MMGXrj0WW8jwQwf5rD20o62yln9cYCnIeNB9EHN80UMLBDr5d6NpgD6tedTiEmUFoAPHxwkx5D
gksWalBrUBHggOvUQ0Bt2PQh7HT1brZ5AqnynydCmFoHrb7HiZKzHml5mNNXTWhnm46DqA440sV0
AgRDxGuPqB0QnD+oq4abAlVgjR7ykJHIfMp9f1MbzalvCIv2yyvhUM1n5TAdfEs/2zXpL218C3+V
5bmMPivH2csSwMs4uw9uVr84kQM3YW27/UvpOretKcnVy1cTNYWasrOj0sfO5tMyUPUDZngAYJMG
qgRAADUiCNXZn+hacfQQM7ESWfCGg3Fn9DGjqunsQgmKo+7Taka6FrPgSJsf+7I/+EZ3ay6fNbv8
rJviS6noJfRExzV0H7pEyYZpu8OpJ++6HuAlyuqnphDPgfVoSJCBBDz/aLv52iPum/ci+13ePdMm
y9E7hc30kWps0lqhzbaAMzawhgyzIykEWaHI7W8UbOsxrsjdasNXNH/HuSf1qZl6c9UN8R3MV5nI
H2JIb1SZMiuzwnecp3cBHWdcVreycH4YeCvL5d9sjN2zLBPCGjiQeyb+WOKLSSJF+KASgLkiK091
4V2DuLCmaNwNTvfdcqZjxrN4U5nXUxiLo51Ux5QydVFGBLumIClFmVMI61/usioedxPaNKqvEx0I
1lSiDPWwQVjDCDHxYIJTSdYYM11r3ooYBn0E9PoYGv5jTK9g1yZn6eTFYPd1yCg5VrHG6loH2GDy
uT9OjWZv1SK3M1PzFnXselC5RAJXwjwJ6rWHeXJCFaSyRfOTLoxf8BfoSLp2h1PnrZxNDNdVila9
IjhX5dEhFhCpJrM9BxK9CyU2I0w9fuQdWqqhT7de6SJ/IbacwzEhGkSoUb1iou5uRqd+SXdWFTc0
3haO99h58VwqGmMwJbla2U2d+sXaNvQ3KPPGFkErC+YBs69FK7HzyAqI49rZ+Tr90iakjhntQx1k
9kbmUfY4mScORHKLkRKpINOnQ12SrdblzzAZy100l99JJ6OauM/Q1lpVwjNdQC1AHz9deVHzvYtC
EM2xY+3xEkascFN1TT4BR0Vfv08oAo/kezo3yCYpUUHl5NrRZ38MN0YuSLGoyCBqwnwjZs4hHEHz
zruNIoCZaQ/Lgb2m2peVjOFLQK8KtDUfmkOWT91NrAHraMteRb2SG69jpzg616IHOGxlP8D5Er/W
Fc46mxlUdpSW/LtthrYd1L1qSqinGTf72iFGs3wSJmZb7WRyZxkIdfIhuZtBrNCBTE8jC/QNsByX
PZHeBuw/sK/P3qou+L5qHJHyBsVaS1b1U0JGPEiSR1/k0TkO7XWUJKeqw/ZFlczhCwX1vlXNtzif
vleMZU6qcE+qwhGDH4ncsqHaVYHp7pWEKxQk6lvj1tsW+uVL4dk3COC+Tcx+znWpycIC7rabRgNu
a8PJUQwwkwMitbymTa4xkOBnnDgKlu17gox0NQiM1zSOkES9/DOZXXLJbKZSwqMjQM+LtajK7lvD
cq5lynyO8fUuTaxszz/l0E1Z9TCiAFxN0j7GWB9uTCN6gXIQo5yZ3rukrq/weFD3hlW1gRaXb1SH
A9owzdtonAk9W4aVwCZw19odGdimIL4ga6ji7GRwSWu2b+NaFftCJD6fWjUdelVT7kf+1hkJ10OG
Mz/M5a2x+MkSSHj3cWFuzUYcOU3UG9c8RoXjHovmRxMa4xUv3vexTqp9UmqWGb7Bzs64QmgSn5X3
arMT2bcpJb4yan3dt+7zKOzy1q9uChsfII3zzs/3psk6IQcbjIyIVZMXtbBChoZP6G3tZR34QmRN
LE6vGM22O9uDvtya9XfVzw/hnDxUc3QNxPDV5OyROv0rEm70diOvKEnldNpTt5fxZ93lzn0l+mfa
5eAUeD8GzYJyShzSCOOaAhgnopmOp9Doy+0cI2VHqfIA9uSO0dG451C4co3OeywGI9iBvHkKfDyV
oizH+3aMP8n8OXT0SACMOcUT8PYyxnhvSF64sfz2vUhtb79sCzfxOCEWNP3XWJZPVld0t8FUoS7v
OP3Zc/gaBnQcmO/u9Yixma4Od78rcJHF8ZeKLcEunL+EOj0TzhasdKXeest+aOEqRj6hajZSgO3Y
u/Y1FUTvURuGhZrXcVHfJzCS6IHy5TwxHITnzMdhvFIdc8wMcCtO+dFZRUGLfSyNto2YcYxa0fU0
zhDmgL94VVuv41Ij7lWBt7FyDXXcJYuE7MUmG29GAZLKq2/ck0E4+yoJyHRizhissHNcVdcIdZ2H
FhWfrxiBy6WbjNKJYKEKLaurvHUetZ+Owd8ZAaUsYQ0CWXGuG4tp6ODpj7wtV1iXI5iz5RkN+6sz
2oiKEVL1udyVRoqm1W6jgwOQzB3nkuWSo6GXJ0jwLAuLH75VCuwUNMMaNxUyV0BCuRn8CEor3yp2
dlbvzMzr0ptA5x80V9E+iUNIMP77VAlc0lUpGCX2sBDi5Kiaz2zEwE9qY0oD5nd8Bh11Q5JLA9P9
yqyLhzSlwUtnm49nMtx6PmEUE5ZSIMrr2fC+1PnwXkZjBMoR/DrGeJd3E6hsnq0hrxv2HhXDnQ5F
KbOl25S2eVsjJvUiDLY20NnB7uYjnLJyNQxUf6MzPSn3K3rjmzgndoj1W3+yXAdfONl8aVHvlA9p
0zZdiVyTtbQNGtiYwvHYabB/WVU+AtRAuTMefGd2wHhV2WaoOAjkjGeSfpnba+LoszZydmnAuh6J
Wbp5KxlVQ2J1+O623zbm4CPVy5E9mRU6qc7ZJAv/LholZ/qx3gZpeZVbY0vEX9keCcCwNiIeH0Yc
Hsf0qctSvYUagV7Azs8Bb5Id5nGATpaBHDjxt3L2n4lrbg8T+v1NTR7hyiBtWAiTzQ1BQZQNetN5
2PGFsu/TOmgXLJe9ii0qkGooaeFU/pAaKEoDUGfrUaNHZS2WrZoy/R46kGKKzniAF6l4XtQiMM4g
zw0Ww8bEpTG9B9CMBxD1J/hD9eDmnA18Mn8cGkIO2iR+OkqdHCU+IPalpN955SaAUP4l7W6b/kdA
bX6vReHftIbeFnaAKhDRw4wket2LnrfbfammR3uY6wO63AXZZre3vWl9y+eZKFwSWtoeozEV/5Vh
cXoeIFte16j4Je5Z0xnrl0ZqaHKZ2I+FdVtk6b4R6irDvB33/iepT6NKj7nJp6lyMIWGMJlV6RzC
kRqwt0bS+ETRrDjSUvwnudpbkbvE4PpYDADOOE4Lqp/w2f5LoskTbXpK5A7lbmO/+W6J2UbmuPhx
pjfldRIpRPR2v1faqveNweEFXtRZ59amMuBNaVfRFAWU3rCteaY8PgDBKkdBsza0KTdDiYS5iclq
GceHMuDw06EODt2phaWETgL27jc1J+m6G0itqBJ9nRotY/jZT3cxLHhXhtEumfKrvscBSYgR3SPn
ajiYxjGr0MlZqd73vZsCC32F6dweTWojaAFIPwkPvCJuMMRswVyvKvsQ0oPXncfBiGhJFa8UkARG
xqBqcn0vR1BWw6i/UW0YK/wB6DKTdTcuW6FCnkIzDpe+GyguCuzUgToKJjG/t5f6RmIoMdsm3uI5
UDeScXkANHuVDHZ2Oy3pZAY5FbWzFak8sFv7SAgv3aoGAGcCnFXEtB9WoMO174mTap3j6LAJ5te3
u6rIHiA63+khHW57gyGFo3g5k1p/Y115rdws+dTKPNLjcTILCRLiX0GB0z7McwQGt91Urqu+JS0i
gB6TLtSr8MZ1es59elpaRot0NhvYmIivOWsAo9fdrYQFZGiLj3RaXwNpXTkLzLE1PQS/nbvKRV/e
iYjRiYrJhMhqLz4MQXVg687SWDDVJoaE1A0+uYZVvPkJCNcyLzctnvikS66yyUoflXnS8QTIfbkw
jCS/chUEDabGGBB4L7RoOChiAdK4uOgdnwnBRaTbEIgMlkfEbI688qwVTBZQqztVya9xqdjdRtom
LqjmqMleEdUAm4i2Ns+gKl/DrsDvBPAzicLbwk3yL3nGa92xfC8k0Mmwc9GRLJtOi32VGKR4RoVs
z7cNK0K0xhRcs++lHJlh/jA0Kc69lJg66ie7n9W2xcm3YVJH0PHJaBl6eS7BWRiH1+NQAhIY4fNk
A8JSlU53KcnW9kSarVtOt9LLyn3aGjvtE8tUUwZSxH1OhWZvyRxz7CHK2j7bA1mF7cqTLiY6S5Os
NlOgNEyIHGs8o0vRe7/I96GAEwde4yE1AXkHejAok30Gd53D8Et2qHumgTy3ZXMI2KGtMOz2Uhx9
4GE3lwtTIdfGyAD5LQaY6OCLsSNzX00cZpnJOejCkuZLREUll6grzA+wRMks6AsvuOnN1r6bsl5c
RdN4Su1FqDxE9KfEOKw8cGnateHS5LQCRdHchUO9FMsnsizD16ljAzKHB68oxM5CTzCHxAsn2UtY
u+6ViOIQ6JfI0NNn79gF622ewS8AOTBvghnokBiTLyWLzTlLIdUPgqAuDkxlVR+NFwxh1qoycpg8
JGYd4paTu7ADPmR6gCu0UATbKrgLJyrvcBxwuvmDfrCzzltbhEmEfaoe/Vx/eGADhPNSQZ7LKmNt
AvZfzXBuAO16px4Hg2cToR7LPD9hOSXICuwNoJmtb2NENOrMOLhT9cNOY/BJpof+n5hXEI/O1o1n
ggzxomwiXVZ7zbupFO63LPcR2uRE4RXIz0xDXbUNUhRQ80cvlW9FHDNd6vzrPtfhY8LiEZTMmrKY
I2P2XFs4BhF/AYHdCje8ZRNCR1fgTPSoB0DfL2tYFLchkbnVMiws512pxLRuwd1Wghe9pVvAOslC
LW74lj70dmKSQMfDu54FGeO7uTX2bY08sMhZcNQFMYtypttsz6EWu4BhIaGHQ7RpImYoVdcskTSb
jByQPTk02Y5kZv5Sh+lbPh9ZA7Kspjww2OySe/YQxgEpAXHsHMyitzbGXLxJ78m2WA2ZZJGUmcu+
pmC6wVzdJ4ed1OmveSbotpkB+d38QMsfHLuEbYzlI3BoICsAVm4elGfSK8FNlAPM+GTkORMuJCef
UTzrCHrknvrWnMEFZP4qye7LtqBTmqJThJxvj2SfCffYDmxBaXolej9cSVpaHgh0c8YS2ZF84hkH
E9hE0MfGbe2O8Kpdjrs6Z2xmenJbOlX0NEiCez1CywF6wB2yA1SY6NdXPfavJNeo4fs4OCwj76lK
4n3cOd8Bn7CA9YsD2fOgn53mhFhtPiWF9QL+ADzOIshZUko4DnHhmP186mSEm1ibuEOmgIWpNbVw
yJGwXC4uagykCYNe4wJhCR2hMWrsBKCLQKV0ouNg4ROXFKwR/RTqsKKrM3y+sO6WL12+frloJ2yI
neE986ez8k14RU/+VDD6tNq7aLl1uStkHF0P/nggcccAYopwKFMEoWQI3sGbkULYp4R4jktCnr/h
oNyeMHqxlKldBCAJTG1I7XR8cz+cmHDjJ1kuXrKOf6+3qM8KI3lSDcCUZJD6513kao3/paVGBB13
83+ipcbFD2rjb93u5r17/28/v/HmPf/8n/992W4179/L36XUP7/nH0pqZLt/mQ4GCESM0looAn9r
qVFI/2UiGlVwRSCj+Ca/6Z8QAesv00JFzXcCV/IweP6upeb1E74nlevaih/y/6Kl5s/4V5Gx6ZG1
rXw4g+jWgLQ4f4iMTUwUZmBo45w1ZIgxUapPI4vTk/v3tZ/3VROy1WTGSbMaL9cvj/o/vjYFZLY2
81yvfvv68vMuNy8XMMLqk/BC9u8jKDesR6zDRniPg+p2BWvzU9pGyDHbtuVcxfgaziJ3xosG83JR
zTNf/vmgpkhSBCnL1y6PIqfk94f+9uN+PebXT7pcmwymXk0/vg1YBRnJ/fPX/PFbRyfhc/7ry5dr
fzzm51/WGorUtIVs/usxhdV+MWEmbI2sI8mxGfZtUDSnQo8NJqFlwDamOKYgN3Lv5ULJ9l9upyVH
hMtXIJGDDHTD4+W7L3exx8lP1tPl+q8HXm5eLn498ufDl1/72y/4t778x31hUXq7NpXXkQn4SJrV
8ddPulyzfXWtzFruohiVz7ToPtaXq5cL7I7l6ddNMbEAWqO8/Med+OmIA/Vb9fOl/PUq/vGiXm4W
l9ffC5njoPmsGJ5XtJKN41WM+XmrJQ77xhJ8LBJugAOLT7g+lXkVrRurokpZHni573Lt5/dd3tLC
NewdM/Wby/t0vtx3+TLaRPCQES3q8r0ZMwJcegzCfvvey1UxOneyB+d5ufXzw7H8RZebP3/ochMC
/WQZDPLxApI6K/lILVcvF/FoDcc+e7+0AXPYUAXmiwXw4gO8ePcuNx1FjBlRKuU6XvTYqsyi5nC5
2s1kOYSIPyyUIIwYCtQey+noctG3E2JFXn06sT4+KG/eXu7HSfCPR5hpsKexNunG0RwEi4IY1A2q
ql+37QZkfib/N3vn1eSokm7RX8QE3rzKe5Wv7nohqs3Be8+vvytT5xz19Mydift+XwhACAmEIDO/
vdfOv9JHLQ9yguXyzzkjVXlMiol8gfjq93kqGZUTW+CPRGeXmzsKs/yZfAV7K0LzsN96tUMTwiJp
TuD1AgfQ8uKXWSN6HK2Jv8cEAQgBPa+GsZ8dMjnramheaLP0eyt7gHFmbSpLPcsDg3rGR8hZl8C6
dEEBbFhSsQezrTt6dlUogTmUy3d0RTx1ff/6jhY7hOWoqFrFtVuK09GKzAe5KCemeEHOJRnSuAbB
v+VF5aFlBJ8GxWxSpFbFOcoysyXSvnmUZyEW7gQ5Jz9NpcO7G01nKS2JDNLgS5xR8BFmRMbz4ETA
7zu6GAEUqGxhWS1KFtxqcPB1hyyJykGoWCqLKW7amXFYvpKpzRGdh5grtCDEcym/lPxNQK0AW2/0
nVwlf6H7b+Vv5rJHLuzP3OSTFHdckwdg5sViKr4zyDAFtmVhMqzNUHzkk40trj7fsd6ICyLY0Jz3
MabFLSaQBj8Kr8k5cFJr3UzTHb94jfQeSbac88ay/zOVqsKRu9aM7gfMJ8oXLUWWg4FpgQtPzMpl
SnTPmpuQ2yLaakoPjW0hZ/045IklVroNAnuvDgg3oc0Hdrs8JG1AwdkWOlxcQ8WBLIqCcTsuaeS2
XyhboJIWEzl3X3Rnr1xTf/5DrgLt/9WF5LwOi45LQlp2GbUm7DagXvC3izcMWp0+UbEjlPS9BAWN
0eWvg3VzU0qg/1oe8Yku6IeX9Bj+OsLbYRohWFC7mSpKRZq+V7MTMcHV4X6UclEeb2mWFYDWfjO6
NXq8VJOZCdFSHrk8XIewCA5VTuUK4ADgKbAOx+IUdaPD/ZwQzvUv16u8OgqkKStEEfRr0W0AeJb/
YDHxOmWL2FpDNyH+1GJimtmlCvnnQWDjDmzwiL9PyBHAbG9BtZS/ChTZgf5g/yAj0AY8Gge4CjSY
RdjaLchMLuMmIyJp7uM1wFGe+FggkNiLierCAlcqHC1phEzZ7g1vVepESAD3xbA04vYm4U8MCffD
si7z8SDX+fn0Iezl9MXI3ZQTm4FcVDcq4oEQ05cxWy0meJ6Oo/BUyDkiO7lISZga97XzDNvZXTi5
i/CpmnGQZNnI5QDR5MBoTHNAYIR8QR0zKIl0OzHoxFzwFY6t2zLDrz469pC/d6Ct7LLmvyV//lr8
kHKCsJ+V1TSgo688rEWzozGmLbofhrieW0WluwIdyINXyROP0ycvbjl3X2xrIIeFOnRrl2APZ5q1
g5wEgfZu9YQwzAV/dlXcOuXEibif3tfJxQKMFMhl8YrcRr58X5TrDIErBkV1lEsmT+iEQHh2fZuV
a3/Zz23WpYdit9z3GFhRNnVDQkKeNQfS7euD3ozWXm0eC90m26ETJhEN+GuPJBcTHAKUgVwSqhxc
Z6loSrayyUQKD9k/YmUjZ+Xr3FSuPiRVkqEox+fi0TKIhwwlQb6lnJUr5aQUL8s5hVYzDw0JY/37
PXKxfzQ6K7rtRG4q18odMeLEPhnv6lEK2KSZyOVI7OS+p9AHJKpHVg7RRPzx5MtA9bi65WwoW5/i
PcTW5we5mEjW7H1ZbnhfvL2cyXaz3FK+ierHP+1Tbn//iNvLv31afH+PRXAQ5pLy9g1+/5a3DW/7
cCrKe4HviogoHvrFKB56zcBDTy77utmvAr8l7FGsk5Pu7zm5OLs8MuXGcu7+XrnYzVV4SK2FXDAD
FBa3WcpDDNPIjRVTPG7l7G3tfT/3j+KJqJLcmuLn//vz7h8v5+4b/7LH+75++4q/veW+HRWfcc9g
sS7+rPcBg9/GD+6LxgTwhwc8OHXxH5fjEJVobdwnppXVa9+afshVahfxePdE0+y+yW+L8oX/dV2B
5XEVdaiU5XYMM7HD3/Z1+5R/+3rXE6NQ2RWKEvmN/z7Q+xhKI29S96OXJ0O+fBttuR/qfRtLIzSp
r3ZeORi7gVDL25vE3uXZGhThynA0EluVxH6GdNVAjer6FenMNPKyvj+HVAw3MpnLEg0hRzb55PJ9
cltZ5xBTvKrSeTCJduH9ddi0BREyYpdyJ3JZvnxbKZfVieRLLUfa7jrgpFxlEBQCgrGH2ju0wp+p
Khb0M8aSEGDEwdpEID2vq9JxMFUC3unlY2805+FZDFE5E7HAvanGq06r0diJBjTV6fLQybbkLFva
YcjxuzX64klTC5FKaB68WSUiQMyFVfan5dOMehI70OiH4unTiNaFJ1tVcW5jizN0irbwb9SlcoRn
mR8y2cQbhVU2lH7qSDy/AzGRK22lUZa93piLwtGe9NCrN6nKADLKNfegMrq/7TsQHdIN25lFuY+Q
etRB2R5i0XWRc1nf7OOYNkOt5upBOnrJ8pqxnlGcocz9zRS0lF70g+4Tuc6mhbDC+DdxrsEsK4xq
r7GxKDwoZhwwCk4kjRi2uSaxLJOPY9x+DRkOTJrZwjZavKvcgvmNxZkAMsxhihMj5+REvpCWQU+F
Du1OJAAht4mehjuSESCMi/spNmXuzBj2hDqQ+/NtVq6F7XyZzNjbTGThHPCtezSaI443qKfd7xtr
4m4t3yZfkXNI1pBwog6rkcvfJ9k/L8oX5LqoAj+reKO1yvOqJ2t86g8QOchOMUgUlevuL8i5UZwq
xNno10VrXv6+d6f03S4tf/P7YquJQZ/78m1u7h7DmRwxwDB/vSpfkG+WruuIkNjWJiB7Fo/cO8/7
vqjIR2QoO3uNeNBWmnjw3jcNI1RrPna75S8bpQajwxF0l56uqkegH0V2MTwKg54Tr+M3WxQawLfE
JpCdDkZIaJxTkIhZdic56aoBIlTn7hAQNjwUpG1eTLqMcSgMoe6qV7vydgOv+omHy/0+l5GdsS57
9NJUgaZDilcC8vJwMEQXDXv1cLgvdjMuegrLf70s5+Q2cmu5iLwr3ckhyP8HX/yXwVqLYJL/OFj7
mQLnrPMIFMNtEFeSqeW7/hqu1cx/aIaLy8KzTcOyTOc+XKub/zBVROLgXgFdoPS5D9cyxqu5OuOy
KpeX8U/Dtfo/LMNwGY5RYV7Dk/0/MV91judXJATRKwAvNJvBX0OFL2uK0dxfkK/tbFDk67rxkg+G
t9ZwGZftSHQ72t5tUIb9a2GO5GmZEZE7kYW0s8YHoxF1uo387rn3i+wlU9PvAVEN/eiFcFXzC5mf
qypcxZaeXzPVUw6Quj8ixS23pI/2+9EzkU2Xr4Prjtc8nsar17r2jVP8T4yPX5kelvmvB4aBEoWV
Y6qmq9sMk/96YCTHlIkXdv0l0I1sO3jQXVvzOwwyaxeKPInCcQhGzbp4m9eKv+woi5/qYdQuZWj+
bIk1RGXdXwu7JO1CwxxjdJjkXGrb5zop1+pQdw9OFJpLzyTBVxsDKugiixxf3o8+GSLgIPlTIUBD
TlbUS40KEXLLsj9Gbo4qT83/aJFAHbEC6ST0tSR6VMM+6PP4aHRDfEzaBpu/0zhb4ObB2h41/8hd
+MFXFJdMm954lWRJzzHDY7hG883YLcqVZ3sujV0ONHoZBES0/nJx/xuCiM21+vvFYtoOrCE4Ao6o
Ivx2TiMndG1vai8BbLkNo9tEIfZgLIPWCV76gGSCcqZ0Npt82UiJtnkZfxAM8cM1g2YbeZV+bGB7
p5jZrn3fGbu2gFuf2z1utXhbj7X1jME5edIwzUoRgee5sL98BAhp2x/61B7QPPf5kZbCOjBdZM4D
vLw8UoeXpKjpAdvx85iGuc1QVhBtUxQRC4bkios5aiGKAr9e8acDEFq46ZUm50rtyDpYVRodp0kf
tBfD4Vx6M6RPO3ubcD+iyh5WrVWG54TEYNJK0dJGiRhTbmkLWU9kmsyYz9vsTW8vldVVJxLiUYD/
/bgXc/D8xsM0xdGthva/XuPav/55Heo5oI0d8DgQpcV/4Jc/LzqcYEBT21xy61sSzMXRBc3MqYuV
XQ0RDyWiDi7DtOzz2GPDSupwbfv5ugIH11Ykvuq5delaUz1FpBQZIbm+7YoWrPr2X66b3y4bR2LO
HdDS3GOYiMvql69poao3yybIL6quNIc4sc45IXNrKxxwuYGc/i8fJzE2v+B8VPF5HvRqx3RpFTmi
Qvbr55Vc/zNl9eKCDUQjsV1DApvgdye9aa3VmnmZ2iQnpGL2niv+UAuVJEgsjcXRw7AQdKb65Dzh
mQ/eWkPN9jiwuJ2hBcJak6JxeivCFI8xdp5tIYKnGm9yzgVm1k2pw4NDUm+f/8v5E1/4nw+I/5pu
6SbAL2p+vx8QPrAoDPIsQoFkfIAEDY8OPO7F6Go1t6ugWgY2sg3HISOv6UvlZHAnIluy0wEGVE9R
pINUEMQEAcKkc7gdmlJ7kJPE9H5qOZI/I+IvCFkbzjBQ5OM441BuwpqBrZo7u8bROdRvNtgHhL51
OFRundGs7TXGYw0NQh36/6Z20gv4o0qkSzvvXgZ0NgwB7fnhRYs7B1YybuIV4SWBNzfcAkr4DyWj
Ur6VjGdSrtBVMGKea/pIN7eETtJ0f7SNGl6UWm0B8SCIpaeqnVwXyVM5JfMusFMMDwWjH6XZ5pf/
fN4tUar87bxDpsJZiMoH8aIp/n+/XLiq3Vm5ZfnKecJE7Y+6KJINDLnDGQ4Vbrx9jLa/dtG2hdOP
RHPjnwYKPyQjw2eVOBoDGCgmQyVW98mg9NuWyK6neELMEYlt+2Y5Gsr0A43ehTCi/ajb8UdcwGDJ
3Cm8JuE0PVRplixqK+VOlNvmp6n5yIjLJ7NycWbXmLSIB3CWejU9YNcfTqTedSuKshhRcu150MmS
nfTK3IWzy/AcIM+dYqnVJjdHk8xFe60o+bAb56haE1WdXgLGKknU/donY3nFFly/mc5jzfDZO/zr
9qxq6/98gikN/MulbZgGdwQwCx7peJZDXfrXU2zXbqRCpEC1nYGkrbRUO3pupx3VZlShg0YaaQa2
u5MvyMno+r6yVMQ2taJM1eb+Hs1XvpdzWf+y6pdNLCfWqoXc+X1veNkQJjsTzgq5X/mynyIvRFTI
R9y2nG2SUvLIZTjXxmcsVypDne0VPWWcXHyh+9a3j5RfMERlTdyf+XZbZ8hvcP9w1Jr8GKDH1T0B
YKt/e0z3rf/cryawvxMdG86UfIecu3+8XLx9Jzl7+9CuzK5k9Go1Hg6rddVjId4vN4DI6CKwE8vy
FTmZ5OmXsyZ/2aS6hDzjtxpu8rUPi1Mx/GOEqGBHmHvRdOde49bXe6OxjpXS37R9RwYf7VgyUAke
TNtkM7WvkzL80Remtu/I1kVn9Qc9fbSuU/QCwfgzHSn0I4z/BibNQnbdQ7d2XALfx2PnqeWr3zkX
pIlChw20ccbBpkc0VwmOO5OOvMZGG2y7PDvywMc5qqX9BgbSGq8mBh6/sIWACrd5RTOBkJiLrg8g
HcfHQeFxHsAAizBatYPd4fkj52huEZgmjok9HUW57kMcd9XxeRDgma5nHwSUEXwW/6R1Ni8rBcd1
FjFAjX920O33xtUvdvSjivtLnzjxOTIkk7zdJHb9oPX6tSM3aQ1011moLeavzG6nlSOKIPwNVrnn
RlvcIk+h0fFAIjOOv++HmX64WY0/TDhjI8gPltGYqGPDchmb1DYLuuGRi681o5hcKjXUkKQ8FUll
r5uIaBAiWL4QVaQgs0Nc6FwCUkCPqOwhhxYAXyyv29V2vW7yWj9ZFbFFaZF8SXx1ETbkxGrp+CO2
ymed8ZRVYetPcVCfCVV1V7OXPc2ByQluSkhUDZLA/qDkPlJZMvECvLzUDEiJ6L876HXrNMc5jchr
TdCKcTXMj6Qtl35RGgR1owoMjRH0KqZ3xc63oFm1Y6FyZ9RW3LejfV3ulMo+1qFtH3hiH5NOqeEJ
pdEmxtJmJbi1e1IU5nj8HlXpU+bkCll13CUL0wDNNm4CTUH060Czg0hGxdat8Xy1pwyDJE5eEtbJ
VCd6lhjtoEUQaPF4D6tTZQFsnnp/31UADuok50y3M17+MdbBXIbkgHYxrRtCmfTEedXgGSxmPcCF
RzxXOqIK1nEIOHPhcPLJHEWtS+VHoeI5KNNy1sc/nCE5pOObacU/7KLbFGPdry0zfsopGp0wiRwK
NZmWxVChe6QAE+v9N4DQp1Sx0qUSPbU85xd9op3yKnmGWuPGKJgjE88H1SV9YYo6qXZsU+ttpLB5
HXCelGEHLL7pH+rKrlctPT3k+M+hgby/K2yiVuvyolh6ty5iFL4RyKmzE3ibvjKDg+dr6z7OX4y+
3KpuBCamKGu0irgX2ygFPDFSTW4JZV7Gc/pjNtGE6mU7AERczqUaLEF+WLS6+0uXtfjrB/UUwNAp
ayWFhGRfLB1+gu1g3nRDgCFkyR0GbdrkuNWo2Vy5YSFbbJK3qVMSenbQj3LdOEz+lMPCUw8ZUI+l
6WCAjuzgEQTOyF+LnG//M7MVBv5obGyC0d3QW28P6oSB0Q6mS//ixOkVYNha5YZIwljuw4OgANMA
QFlbIwnSDVa+DN7yIraal0pAU7RZOylOgTvT4a885uVupn0JD6B4pbG1iWPvlQzWGBFScdJUYgBb
vfrKNYQVPSdN3Uig6FgZVsZqAMg4V9ZXxeX8jTDY1hgXoc0XEb6AjqyMMTm5dgGbL820BUDvZ+Cr
mHKB5O56FSCLrlRw/GCWDE1FndJqchw6zpHu0DcrzZbAe6kIUeJYQ7B6UyJ0HpMdvPeOuaUrNi7L
GaQ70lcris+Q5IZlH8AcmEYYNwVGBZWYJqzF3CdTekVzbMaPKVnUvT41Dw1jzHFt7jvce/wARr21
bcTFpd8hyGg9bzML6SQJvQSdJR9JD7SEE9nYdkIE+HvYJPsRe9OidkyBWgcy5XXtZbIeCiBleySX
oM1LpL7DPGr4qR/bWXfXxkSnsc28Yz1BKUCMBpyAgMqRlNOtqRECW1WAjEGNu/oxK+FGtdZzpKbb
gPvhMqzx45NSDRWtzp5zP6UF2qJapV+0w3GXbzXro/P6E/5z6m+58WLp7snx+YXnNty7fegSkAH+
o4nmZ71yCg5upLZQaOOmNz75gxHB1EWvCTdOdLMNAZYgvoAoHOckyhnVJxlwTALAK0StehB6J7wk
wLhZrJ3yrUrUJ5Gs8zWHCE0Bm9RwD/I2uLIvdTVeQm6dZYZG2de7jePAQS8I7OgyeDhRmCabIcEZ
ZkbKdozJPfGVcSJgzc3XACj3A9ANSOPGswZMgQGcgjuAroSQn9qXTsFEV2kKrD6lcjZe6x1bv7S2
DEw8OPH4HJNDRZXnrPb+zy5PfmpwOxYanndrnrOlpo1f1FwDhSnUXBFunEVUhtYiHrtzhWEPzgTe
xaCbl62Vv9s1qDAG0rlbW2SLECjXhFa1D7NTQyWAG0xUGub3IfJ2FDK1L6ioCP/G4nPsA0+55E1B
oUBsISdyMUHfcgW2PGKdmvu1fJt4v8aJ+e4GfHY/z7ibyFHYoRBxtkDD4peoVf+Q+2iG6awUffde
8TzdmJmqHwbPUa4kKKK2F/vI3cc+S9tvdkz4X2Fp4WVsi+aUdoa/IlRH+dpTUJP7gmuE65Nn+KOu
jMWerli27bKhOMYhEm1gMJ+OUtY/9Ew7Mp7cflFMLV+7ulKcGHYZzooajitP7bIPiCIbuSmnHuc0
PMrnOOwnem9DsqdwUz/WqBpQjoi99ecYqdp33aFulELUvaq52x7cUOk3GkMtr37pfbHElsiDz8TI
hF8m/AZrmGjhaeha6xwkPDKIdJ0+5iAFpmRXP0YH3MkEGuyZJs+RSIhkPcFm2PW9BqwToNJCbqaa
7wZeh2/I2dWlQbjddQpGjWJIW20GtY7eHN19k1tas3mJs1B/Rww/riOoT8dMaYJLuEoUooXwDSgf
OY6XAq3yDzfAj67aRvwMV0ZBEACmz8HWTlC3ToCuOBZyHBZUf5pvY+GZEBHc8No5hXewqadserVu
6cG7L/IEaWn1wOOqek+txsCnwsVUJVV9sRwwCYWq159FATFc7BUzOLH2RWE9lQnBi3Zh9ru8i6on
0oeEn5dNCK8HQeL6n6BICWfXFJOkZTs5KkqqrCuc9m++Fz7LTYMueBpiMWxQqe66xrZ4zLjuLrWR
KTTVOvOzRSZ/O5EU/Ui5yvsnXE3Nzg3CcqcNrfrkF31/++ChhybWuVBTAvZhNTCpOm0qT7iCzUs7
jRPcmqz4PpjvCjmRn70fqjDnaxW9f9FedEYHbxvkMOENM/0WR+RSKQqBVr1CvMPEd8SDZeTfvYL+
5YD5zg5xW5tDcZ6wnZ77QsNvKz4C2T80x++qLQyCbjuffdtpzkNnZ6sqnpxv7oDZRHyVumN0tXW8
s9vWEf5+EleywuWZ3Bjpye93ciuafNYSpX15KUbFOMkNVC92PyflSX4f26ewkk+ResEE2Z68Bgzo
MM/Np7CA3r4QvL5lgRDvMpVajA/V8VZ5a7lgdMi5EF+FcQjiKQisv3LztI6hoIaB5mw/wIrdjtry
sDPQ6dSuKd1pYPcOceHc8b6GXJVyH01NzAcnKHwIXCs7ZuLWJDr3X+2oYFM+ZW75ecjjbh6SwHAP
c6rq68lMw685xS15LD767YVe2LsoViL6BtV86KMcZRdGli8xNjm5H6K3tUXl2MmjNdUU13jmbmxb
IRIxyPdyP+HIUEIY1+NjoyvkKyDd21hAht9pHkCQ4Vckr6JbRPwlHiFGmXsINeMmLuCL6U7xVmjB
EnLK+Bm5mBwtdYqOlVXoT1alfh8UUs7586iMB9j+1Q1p7ashQxqOeAMUshPjkrCn8AHtgNOTrhrq
w4fWHOUbdSse1y3jGgee5+naUMNmY7v5q3yxLIDnkXwNtp8E6stYWqjExV7RXT+RC9O9xHVj760q
NddFEk2f9kDjxg4+2xGYVqeGxd5LVchyDPDJr6/a7bBkWMs454E/XrUUkILcYd8T8WJBU+kawzhE
hRuTScIH5SE5ZU07fC2ngtZJHre7YbT0t9kxd/IrFtjRV0MwaViTIuPBCojnlu/EmILnykndxyi2
9WM/ca++vQCZRU+78Is7thhLYAVtVc9OvoDSAH7MuezHcFq5c0SnXa39x3Yiudez6aQpbuM9lLnW
Lqqm0h7QDBmnucXyJo99LMM9wzzzW5ETB19ro4Ot05u/luA/NJKPHyhzdLAOfUjEZa0fotjMnjtX
+Xr7VjoXmh8Vw1WNLPNMMguAFHEGGrzSSeDkr/1sl/vWS+jjjl3y2aKFEt+2mwlXr5rI2hPMhWRO
9xkj1oun29lpuhweWtlwL/cxfocNfnmx11rrXgcGRp9RVKQItvEPy4MgsEHnQf/hEjK1Mci3ojhS
2K9uHdE95QdWNBGyIS6xLhj8q7zsJpeuoR5vVT0khYxHd6AlI3kfer02aBK0vkvaS5mCfOoAjdWx
/aFocbnLDKs6F2FA0yQ3+i0QSOdcJvCNXGeauRP2PFW7Jw9v0T52jHYxqHRWYcxvASSFi9rrSOP1
evcat/PThOPqXHiQJNzS2+b0YHnEfEO+qDyQrzWvjYHqd98MJsHv9rSi/PLhuCXlGS3S6Nm5xWvh
evsoHsZF5lcGYAd3V+f0ASOnRdlOSscyMMl7B4K1xpbVPyup+cEwxg6+jPXW6aTG6zqJpJ3d6pvQ
4T9Kdg105R5FA4Hm1dGvyBeRkwDSCYo8LxE/Wn5w3Iiqt5wdZam814/gasOtK4R39/W/byc3lhOM
nPnhttiZ4TbIYV+JPcsdyPVkLvEZcva+kts4UWMO+R+dNDc0JgLMpEcNYwKm64mGXM1uM53ZF9nC
tpKu+wT0sgPgDxOmtgwR5GwLt32Lwi+4j8HWOlA2axsVU9Mhxq3EJOlU2rol9IYpB1uhYco6DC3h
8rWqrCx3hgnEKdqkYD5byM2Kpwn5g4D2oyRZ9x0AbSqPMd72qwMz4bZBT/7MISlQSmRiIueSo8rg
1I7E72e88PDC0PS26s9CUTigu/Vggmc4WwT5UY3RN96AkKAD207WzRe8ksWRGKNE9xGLOODZyDy6
Zo5xcoK6IUSH08O/rMHhPMQA11G+IY3RCePrX+XBMTpaIvYG11By5xiK+dCa39AfF0eFnsomd6JX
rUcu0TTtixqH2A+FZg5pDudKU9WZFDjtFGmFspHr5Kt5QxPdNspV2E3JKh8ZpHdqIohzcEz0xMvW
WMovFhqxtypKenFFmnHEc6wE/GiIoeuXJmG10SgP5N7160LvL2YcwWOia+l4IgIQ7aXrItmWcUaF
AG8XOUAH3+5AkCSIxRi9shbyc257txBRg+fihGSR5i3jEX9iaLZ7zY93UKOT3ax1+TrgVkWJhcSs
mao1PE6GHOIIM7I1OwqyXfyBfVs/dmbebdWQQirS+HGrN87JViZsfFHi+Auq0BREMB1v5np4i8xo
4xTA04vA8w50Fs0WQWaooucBTlZDax8ZhCRVa2m5I5AsUdEry4L7b6xPay007IMy+t+HpvkRO/i3
ZaBRWxkXs8/LbV3Y13QGFKKPw5v0H0hTQiN0P3KulgqVGpr5pg3Nft0m9rzLa+Ntjjz77Kcn2+2c
B6WoQvjX5KXmcenuO956boa+X6aNR3BeBUk5ji1zHTtRvIIHB63Vgand2UMgMteWcLWmraVhFzJ6
rbso0Rzvg7l/a61O+ISN9Jg3Zvk0TxUyPoDzZ9gWxiY2SJCfutBaUoR0NmA0jUPfaRh4x3bhTTg/
otGna8yjYenhHdmiJsivbmdtCMDxjwEEaLXEpaxOL4E5+A9J4cUYItJibanp/KTkjDLyOYg1O8Zs
kzCODtpEhSO2MMOng6YRWpDqh9D0zlNbOhupSk4cKxRR9kW6hWt6vGm8hdA7GzGwNwivp0I/SQeH
dHTcJwm2elhMMKRVR/keJNEr0TL4ywkoPChF92aHyO2SkWIDAyJSgS2V+g6cZ2Cbm2nUH0IhYXNE
jmLmxqCy6eisK1r+/K970IEiyqnXtXqLEuck85ruE6KG+sWM6WWBPeybH2YeoQ2AbshSvQnVpW59
7El369AYrWTOl5zIiK/IefNAzO0boYJr2/ga5am1SXWyt+Qq6eSRc0TBosPAQSGdEilO7hR2J84J
6ebRJ0NZq874JUioiTNa80CUAERKMyhXKSlqDAc3IfQceZ0D+hZqMUVIwbAyLdtgVveElk9HKxtP
SVx4EGCIO3GEUqoSRlI5kYsqGhZEpeIVleFzW9Dp766kDMniykdFxiMERv0sJsjlwKvmeBo0NTSg
jBSXoldfvJq7fOjzFeTEVZ0/58C9/znHzsi5rKjlJ3E7YNnVMNCLOVMo9++Lck4lESOL7XIXVAhe
5YR4BZ4rVfYamHq8CYV0S06yivuYNJbc17mJQmU9DEw86SI3xUDLH8YZgFEX6xi3g9cuALnmz+gL
XeFOkYr90JiLpZXBmFZMZ9zPPT1JrSyPmudCYx4zAGVU3Rgadbm366rg8lMC1TfzULyZ/cxAjak+
QtQg6N6HPT5oUB3biftFIGqwStsid6hFoZRzJSc2rXVQ81F2OyVdloAFTT1GKYWTRh5OUvMf8umu
q8ouBy5FokryqQong4W1u5q0YSfNEfK2hZWRgQ/GDCmE+A8Mr3UIJ42UvMxhPFimOR4QuoA48waS
Q2ZPPcTgc/ZJ0yxvTpFM+Mv0XM3+XBZJzoHfpXvQA/BbGFWD2G8ss8pDokoIXyoIMYwVcLF3Ooly
qRPkG5CTL9LxcXclyLnf1gU2FyLB8FRcuS46Ag7XJWqDc4yBnIDWWuClk/xErZAsEM1F9RgSRTuj
QN06mdpS3aUzphcQe/Ok2qhj7F5HW990dHM/qcFkq8zD2+8l7cyv4Q+E9igw3H3t3CFWZAg4YL0R
7GxnTk4GKp4DCTubaAyrDy/TzxEl1pfMqsejC+hklTyHljc+EYDmXXI0BuCLehxyFASNkNqSSUkc
yDNRhFMUTNehKidhdMhXvmuTL4i+C36bPlCmgXTDWKxunTSr2GaJHT5kA6l/tN4zKNNQxtZlLLor
jnVB8TI86ozwrke3IuAUzMwj7mC6UZrq70J72uizkj9kdc4osW08+G6VQwWgdFNH4EsYfPmieWa7
yCpxt47BUVoJUAENnRhMQKPY2HqanEhOnqnOuPqqzwLvJe3jH7Xql2e5xFg8TUBwx9j+vWTZeJb5
PkLTmxRH++hM8iMNU0N9oWfR+wiwQq53yp4qgh5qe9tI6rc6q7dFEVtP3lB8radAX3mJwZhS1do7
fUIAo8/WS6la9btJnX9fRlq66oK8eS+02VqNQU5RSLzq4paFhAQpDi/hpoGQC6lDCxWoOLRxnX6q
3x3bP9Cc975VJqmjNsprGDmJALiFDOUQyzOMTy2ZvHFzlROjwacPocHDvpaglCgL7bNVasQDmfUS
dOSh0lWLNo2VTg/kGzD+671VuP/fjKmJdhCUzhRSurVShPpDIOYmIpCIWB6LXW0C9aRUnxyaxJwe
w7RWlmQXTMtpngroOn3LqQYZNKbxtOhjFZmbiJp0Zu5AaTfVezW09F2Tpz+zulNRnZblm9cn1Dai
hsE2c1ZWuoHozHXNfkO7oSWMIom+9cGzl/S7oDTUt9GNDqSuh8vYDqoXsBfpPh97wAfWM+PJKsho
xeJLEFoYa6CEPbOZkf2N7TlMUbnbSeoTFJ7wKPTa5rGusu44Ag78aSSEezQNySVrren2Q12VbzUF
Dly96dWcY0Rfo3EBW/xEZUp/iUKjfbEjbg0xAa9TG+/rsWuuOUdhO1O2a402P8l/emS7BpHkkIso
dU28h1+NR13+lOZpd0a+fpZLQAHZtVpRuXGqhWKAgzf8ObzulDE132Gzbuu5yL4NHuNsfh8HMKjG
r9VYTiBgKS6TcUa+s2vpj5aYAPc/WTHj6BmhjfRYHO5/JOMsvDhtH9A+LTukFZBS6wHwuz1BQJ/L
fR9SbfONZOUXiEXyiYK27tP29Pvc+KIzWLkIkck7pRZ+c4HpKKBsqWt3X9Fd2dDvGwT7XlC8eB7D
FnblfgRiKIGhyvJEgaiDYO3ZmzKxyIDGU//dTe21O4fzV8/rUUSRXb0KXAOEslqASDOn9pnoF+6g
1Rx9H4No5ZaO/VOJyaregH8OtjTP3ENRtmtuZOFXBJDBJnPD7DB0qvfYQV2arfFd8wLjtbJUSEkB
rXc9VPVXy6/+XJSvUuGkSGrRVCxg6TzDVzuV42R+MY1m3lZ+gGRFLFb1+KWv4ZnF+vBHY6nzpcf3
FvReep0QAxwBDdHANRkBtuz/Ye9MluNW0iz9KmW1hwyDwwGYdfUi5oHBKThI2sCoCfPojvHp6wOl
W6l7q7Ky06x70Wa1oUiKEYwIBgD385/znSK7Q7Us1rKNmJUmE7oJ8q4pvwYF43ssHvGToEFzz5Rk
OkTksx5ny1zGMFWzAsM5PJV74H/ih0lfAXUq+WtZTj3c87G4yyNWSUkA0r9oAesUU5Z+HJJ2hzcx
fRbJ+MnMCNNxfPhvtvIfGt9uvg8Q1QnkwzifqwPiTwg/aKkMqV1Oy1WOREppBsy8iOwobM4nqOQR
iKkx2hv0QWwiz7C2DvShOxKZn/Ikmo9iVvoiZm9DbWb9UnNmL1Lx3Es5XAuO+dIR+i4x4NMYk28d
eRMJ/hp+BaguKzad6vRpEtI9172+Vk3+BOBGb1Nn/pzbFUQi4A7ypHTyCDrd2rRdbxyiue5fuc3H
rAV0rxsOjJZR8brx5nA9afStKajZomF3f52r0V8Jtc6UIz86TPgLKCyNad05jdrndGzvGhF2CKZQ
DZGSlv73ZO3KQRzKnsZtrq/V1tAZADYbXcYJc3XHVJgNI5DRtQBssK1IW1/bCRq2qkp5yjPg9cKt
vBP8hwgcDrNMJ3cvaWbGn+IoJUKYG19iC65en47sXaPJ2Eyckb+q8ZsYB2awg1NfQBlWAIF761al
3cto2OGK9hH3Ju3U57a12mse1fUpXPRN6bfum/8JSFK0p03NehosOz8HurAeSy6epJlVzsq3dJ7n
2XtL6RM04kqvpJSg1ymePlo2BawqTdO9mhHmfMjqR8BR/iptAfJE2s/3jEW4iJnRdINVBl0BUtee
6Vd1ER29Kq4wLjT2xFvmxfVj3TrtztfUq//6C2o73ziR/SQLQOd+kKk3laQ73MjG3qVR6+hXy6ti
Oldw187RzPL6DOBHHC1Lgdl2x8d4Ho1bS/f7969cSXcv1xR1UaXGAjIDvWa4tXG9xPmWzdW31rXE
jiJnfxspgsi58t4GLLHzKmMpRllJ3NxqzSCjaeZnNWK8sPxEfAr65zJOpxtJ0wuGSmVcHFMU52lS
i5XIPCsKYX99aKu9Z3TfmWTcD2mIsdAApdon83gGenSTQ5h/TiAjYYuaYsLuaXA3UVd8x1E5Yf62
KrXCs/UdFhcAo1jMB8ZU6TUvjm2r/FML+eEUmcZVORHvQqVQSKU931ZldgF51nG9g3o6hzreEUuZ
d3YMPPZ9M62KTp/D3D4OgwquuWVggEmS+67A9jDKQN1yivIq/zYf2FbVyzPE/2RcmpAFFsmjdHgu
zKm7IF74t0p7BfuK3n1p43hfBNMMdMiqjwyNa6qtVLVNSm6r3SY4cXfPmTm8JlhyXigMpmZ8KLdw
MOpPy+TxLaEjaiNSSECTgn/pFgwQeDZUI9UDXfHoCydjmPTercuvKLx3wPPtB3CU/i5DHtvUKjX3
pLCilUuNHUwMdSpFo14oVTglURGvi+Uw6VUJ4Tdpxodscr+YdSGXLfzwgMW+OAuW9usQ7OwmqtRe
9wi8mRM+Rw6dCTk+1q/hsqI0qG8mDLGtErGu/AfHaajn6fv+i8+FRXZBvEUvyrEHWcnC82N+H9Kw
ZM/dsxGmW+ioCZe6EEVpBloIAwdoeknJiaucq/CYskj6z+5sI8k3AybsQxSM4S5n9sEIX70VA0Og
ri1+oNEwVbO84mYg1H6yZfLY+HWyyUVaHVyf2HcJeBpQlQuhvaCjqnMAiRlmXh2Ub1m89gSLV6Dq
5wW16ByAvG9qKBqvbmkisaDXlxqsPGJu8MXkYmGSLLzWXnrXesrciF4Gd4nt6H3txf15qpLoXFiR
3FsV81S7Y5Yl+09F1UQMb4v8PHrWXgWaa1gSfXQjb+ABh7i+IZ9ZtbosPVO5SeIEMmxf3tup21GE
kTF/stgK8bR5UM5zpAEBU8vxUKcZxYsYcLcIWNZj0aTmIwdwS+RJMxkVgo2faG/ereK0SLZbI1HZ
Rs69xXklDvdxbfZ7rh/Yojq7hYuu23OdcJWv2ukYYcDfs+II4YjRSWKWVJrQFtOeW39sz+yVbw2J
JwvI3fPY5heaw50ja5NyUwobmS+NnTPLLK5u6lOsm/R+7NzmbGbGJY/t7NbPcs0VTsQXlC8oyLkJ
VjbP96LQ6gzv+GiZhXEfRtDXx55DOUcNe20zZpRl96KjXZInxa32nfwWTrN11G58//6tIrOw0xb2
2q7z6ba2syfijd5Tb2oLe2nw2ietfEia137cj0gnj2lCYZohG3vfjxVcOrEA19FJPOug44oDpqax
ymnLfWSw1Cncvc244rMjmfimlfvZlV3zmNac7RU9Jl/Mxlo7VRRds8mDXKuJ0UTJZzyRASASCW85
0uOrxpeUlpQGAAPJj4Yh1DVzecMy/jj4QaRgdbgR0l/hNLhdyiuvBqJUS6UkTphVNH3R8EkL0/k8
RhZ02DEMD8McjCe4vjdTzzqnan2Pqgx4VRpbcW9mJRY7zz538QharueVSKdufCV4Mq9S/BQMmLzx
lTULRsqwfezEgg6Osgf2EOVmKFsgtpVsDy4CxqIdRJf3D8nocL+lBSs90rB0tPf0/iFD2p1AXw6g
zF+HAjNUk0YpDaYx2RYZEMExzFMYd/lFhVyORYkDBi5sdoALa56ycLA3BWDCzyhV99oJPxqucWAv
3rO04lSQdmxffTjRt+Vne+J0l3ZRgp3Kr3aKcQ6GlNzAttWDRCwCKk4Y+zzpmUFNwE6gb+BNm8K6
DcEiotgL9up0WBhBVp1N1No0wroNAPp7kBnTKemgxvmAGc62kbFRiUw85AO1WxrTXqkt6zIptplV
7jWsTYx0j8nW5T3Jvm0c8odOCn0B9HQTScixdldhMisYOEPrRnfDm63rBpoCwnegONCy3jmJLGF1
7TOjIrIaPPpKU10ZfVaOF7x09D6ccpYjeESr8GUe3XL3wia/JN2Sl3cYTLa9Zw838Z5EcHQXxU32
7MbJprfM4dLYyzSwUNZdGwnv2PjlR6uNrTt8LGfoaM3R6WT57JXWifaklIFME22TaawRK9LkywhM
L90Pvh3SRTcNTzblZ3abfWOEpS/gp9QDO+CC+V4QbsbQQF4oqoqwT9pcvIHBq6kGB29WxwjC1N66
VF5yyCrgqZw88oPWQcsCgw9SZYhjdGGQDIKPmrXpgTWQdaYOBfmschkPD6b7FGtN84Io3gIbMnZj
Y0hpo2tNP9iavoTqU1lHDHA897vDmF2WQc1C1GUV7wZ7yiXSU+FW1gWZip5IRi0X7Hj6NLTGjS6b
bYks9cnrMdZCR07OVRS+ajThAxM85D6272jO90lLjKlxiqdQ292DY/grtyiZ0rMOLczWfOsMH7+d
wcy4s0zMbUxNjy6hVOzYhfNCvU8C7NdA/s9c+8WW2AVGuJDXoaCXuPLVt2TOn70amw7h0pntK3UT
DLXFDl0PuHhIjWjvXwuvvsRZsUW0InBdIZJN5IsTlzPdCtGD1ZsZ0aGKqnM39mbEnkC9SlUJCpn4
Vhwrfwt1sT64Na1N9Ho85vQybrmsAieuB1RNbJY3k+1+FUha66ozXgva0wiYN8M99MLx3nLraBcQ
AWRy02EiYpqcuj6+/9GkqK0db4kq0fEMXODAPMZbaYyXB6bvDspHJG9Su7nzsEBo344uA3GtR42e
QaKR6kkghrNyKaOMzHTnGI53kbSkYHCuH6n9jXelUW1sQ4AfD3KGIhPiZImoevCtONiTbbQ3ECuf
7Tnn4JuL+4ZkylYQosfwYj1LOi8OUZSxYLAqvAxTfWAqhhmxTcItLQjRhaqeXx+SgBB/Vs5FwXmq
fisKQ57fPxiKNqWEXCCSS0ALJjH2lVU1V8z+1oPXVdnBTEgL11EuC0DdSYMBAuw6RX8CKjizg1Y/
pMsHuL2NIXAgeY3caKaqGwhj8WBmnywoQetpsmheW5AtmtUKUreT4uI0ADVLCnScIqX9S9C+TLmS
u26hvt8lrZOvSfvpQ28gG06DMeyBZXnbFiWVAE/pn8qlkNqil7eTnn9G0vbPQRSnG5XOzdaQ1dIN
rqqbpbfoqtInsZx3Iyvx930xtE9YQ9jIK22vDa2+FRKbiZgoCqqHsT65OWYNCXvpgEv9BHYCF0z5
psIiukz9uxl06u6GhAMzNJ+dvtMXuptoym1s42hY0SOl4d7tWHXyadIc7wlBsZ/76h5EyZqJNBo1
Hjjdfg6afv40SvagLt0Wu/cvMYjcyGrGI45EsDKrMoY9Zom72pka7KUzpbtu/dFR2rkfhm/DYHX3
M+0zYLtxA3VIsBf2krvMosmGNWfO7jSgkBd3iSvi8DUVY7/LBtM82kl3z4HGJN82e2Cn+EVlG3p7
a3mrxhWlh2QiTkPfqG0I7pzCzVCcx/cP4y2qD6gaRqvVKsbOc8Bve5KZbd4WQ6I37VC+FPbQrDEa
O59kMx+K2ZEPjSQ4UFUQDBxJ7UqEr7hLx8fBa25YHQSHITGx21ZZ+sw4kFLyxU7uO5ANWtbWPrTH
RyrvcGqj6WVOfIJbG7dpuPLCFC+kU3f7cqLgHsz7t6SJ2PIk6jZPB7HifdEfLQSVk9f1K0fYwSO+
6XRN96U4vH+J2avfeERz72ffuhnrEs9aT+E1KFh5puXjgpu52qKUyjUBevNSmb15ySnVWBUpl0TL
idR17D4VBuWKtqfUFbLE3ojsTxT5ms+J5KWIjPLXZ+/fM3q/BSnr7D1tYJ8kdHV18uCCjNJ/mick
LtqmMTZZ7boc20CuoopThoUHiTAqNSNeNH1GGL06Qztek0ZRMZFnBAAkhuVuKNo7V9mUQVDGR7Np
7z4LH7MmHav6I0+JwViSVm+d9p9pRn1IONT3sTujL5r6nsYBcBc+EaiNpsxn7caj/2VJydqph0M7
jvJjbuJ5MoFvHFHjwieh8E7bsTx5cT7eOiZhszhRS3Kgyo+EbGEgmVZ4yna0Xg03ad6X9Nl04Zt2
U7zxtfzYp65HWaj8BiM/2lpdjvPFxoDVUBX+iIRcr825zD5hXHyNGE6ey5m7GNiNH6XGnlAFRvTA
+RO7PZV+GFATF42SUUEO9/f6/oGyAuI3c+Cd7KFoNrNHy+JQe8nN+4ekY8DRxM7bu4Ib47O0oDNt
6o7+PE6R1Fbea85eBxpOKHtGf2We3vvbUDJmdgxjWzFpw15tkYJMGpCAs1XscWI1qyYsGOr29DM1
GHfY4AmEbe3pvZka6E/CcPeS2dfBRfZdZy1jPKBjbIGYTB78L2TQggeNwEW1vU9dS+WpLac0Z125
CMqQk91FHm7oj1m9J+P+h7jwD4gLgeUQKv/7eFzaHHGJftX/Uv34F1C5XfHlz+yFn7f/xV7w5IcA
l13gkwNeQLk2cIPhu9L/9q+G532wLOAJnukQ2bPEb6hcx/8QBIJoeeBYjDgQW/+GyvU/+CY0G/5T
uh5NaPKfQeUuv/73eKkITOgPwrFcsAt0KS3P/Pfs42SVjOCn0TxQQLgi1FVEP9yZHXG0IyqysoqB
ZDIbE9/fhNZ33Eeon1f8j+A2v9kIjCSNtwmbrQji+DDcDzVrhTvdfLREQ/Do/reX+f5n6PV3ngLO
wP/i0aKeWI7Dy0NK/i9cX9pOZO37EY92NE9WTEGFKup707OZdYuPSL835MS2rJNWrncwCkLUhGfq
+Xby+0Nj6C82x1YvbDYvrHoHHBN5eMGTuRvozJroAh2ok1w20R26YnDnOd8V7UkZzWlxeMfd0IdN
cC9c05V2v9zdJIt1uHyPn8jaYSea6uvyMz2jFk1h9/LrgLsdBro0TVJvy6/SUQcS58ZfTt98a/mR
5S6b2tovj8Cvh91yV4OL3czvtmb9VXDvfzyoBov68piWB/j+gIEOVrSLSiS75WcS7i6i4TUc5Cak
WEZVBgWiLeoYaRc+b/hcDSF5M8GvznaKiWzim3fLz1DbzcKKMyA35b9FSX0RCM5m+VEWFiFB4wk1
z9d3IhuPdlesG5zgTdttl1sLkg5mEX6Win7a5T6SqoTAgVBN52vDbRvG1dG0b3hUQxEw7ELXSCkw
VwdBoeLyE1kyPDT8dKWnjJ5r/hxkI2wukFHWrR3Bxews2BpzC9Jvl5Df8f64+OXMknd/PNXl9y2F
fxSZ7PGSNmV/WP5LODCP+JewiPkFYZ05WEfLAE+A+xEYWGm/JDrYLjGc9+f8/n0j3TZltls+X15C
tMLd8sAU60rc6Wn2hKC1WLFfhAn2so0VvX+0LNkRncYOCEpYjxEjRsnnfXWf2k8h3nQz4e2gT0mA
0w6c1vLl8sPKGhk9+YfJJHPA1bkhMiXSftelxbrryvPy/RAXRt+Hm3T+zB5+v9yvyvpdwng34+6W
u7D5PNDeirjAenlU0rYIJv28qU+5YkPpFk4/OiKgEPH58n/NcrcIRjwz7i0TiSYerq8YU3cFN18e
wXKzId/J4JOFeSeT4aFvpl0P93aV9tVbkVp4iZ21kN7in+Dtf2ODNjThFuA7LtZtlz2ORvgUROyp
WaV9zmjwzC0aOCZG+0X+MtQS19hiofFdeiK8swJp0LQk0iJ0Q2pmvNh+9zZsSkLRKxbBgwZFafs+
DomPtiK5ZCS0FmYp4fXJHL6WItoUKPAYFzhggDDc55bDZZh2xaTDOKsfwJGtl1RXV828gs4dJ7Ho
fxDzPyFD/+AaauNXtn87u/8nxvwlKcvvqtJvv1OLft3q16XTDz4I33HwfAgug/L9+vjr0hl4H2zw
87j6Ufpdy5X8rj8o88EHyESO6wmX7aqNvvwfl07hfOCa6rjLBdp3A+75n7l08mv+fDUyA67eJmwk
z+bxUfP8l2sn6Oyg0KI0z6WJR4LJdu2xWziT1REO8w5fh2dZa+d7OMYzswxUE98BJdPF3hOnO660
nuUM7jczlpXxLEJG5RwFrVY/EEjy6m32nN74xkSG+Xo6K3oinFkxi6l7dt+Nz3ayWXibBtmhGgTF
tXW9yd6YrlIviV1yHUwVAdvD2OgmO+Bst6odRq8+/OrGHS6vXNqRfQavlN9lho8VNxyM2Nuxf9Sw
mc1ujG+6IGjoYaSlxFqZfjzVd1HXhM5e5ngL9nbXh9Nyamcob9Ld/dn0fUgmZPQzScYa9+Y6kG7A
2bSMRGLuc0Nb39E5M7VWypjG9cj4AbdaQwJ/3YeiU4CeO0XRIM2EPTEqxHeaPgeySUrx29LJpLMs
crkuFWnuJtabt6QojzjoUmCoKkeYaeg9So9Qb4d2H8biUQyypCx5JkRWsRnTZDRgqNJNEmZfbDV0
zoq6vJwGw6gv4FDTrWe3B1MI8nLFHI+4cVwZhJ+wEqtkZ4ZqrlekfvCITYk1UdE8omH0QYGXgRPf
FLBtir3h2Rn8xrnyg0H9jTxg/BwFAzElku/4rbOGuUXaEj/caZdF2XpyHf1ZxlkXbp1gCG8LELi4
7kPnqbRclBnLLaNtw7aLyU1pUqDMr7VPGSCth1LmOPwss6madc2YBg8TbqjnDsVt2JU9GK0H+m7y
xdTOjHdj25NpndqWp8q1ycmybmMpWyxEaC3r+3lUbrJNJB1k1MSqWm4mx+4gqaiUZpm4i2c1QXRl
mBPkjeH/ILfmKGh985BhH9SUtaBsBgWX3qT1omLVJ1FinItIOtOmsCWha1HXs19vwC1hROkCRZy1
tz3h71OfMe0K4qnhbkNWntFtVHeE7dJEFTZOLqnM27rurWsqahIZQ+YOzSXXKkLAH6PReyldFrCH
qQl8n9E4jBpB243s6EvEvc5fZSC8SJuOHLpxa08Nwo7dJ6dsjoyPtSima+85zqPVqmhrhGwccTUN
rCun6IYjgL0cAs6dVZsFjHtGlN9ywTDGaNVAzZsd7117SL40PUgIpvUuXhu/PlRKhNvAL8q9XY96
60Ff3c6kp6lzNct2S4TWOYvWai5J1NC6XZbOnZFhewoQlJ4A+9Igl1CSVXiNdzPGZrYPQpTMyPIk
Tj7BwNiNhqtsonDTandac/1lrNg59tEMI/fFnBpsHnGQuLdqdr6LYpjeOpW3t8LoxUPVDeHD0M+0
6FlW+VCXPXgvG9FziHv14Fc0sPY5E190PucaZyaAyqzz4oufj/xg3si9GgfrYwEs+OA0KdVkE4cK
0SMKFIOkOmR01ykIMqRsVBJl7C3aaduSn7qJqjBhIFhZ6WPOGZJyrrT8XI6CZVYXRPe0l3l7Mtzh
1nPpzUjgnWyRQXCRY1M6iK4uHwKHsws+pvYC3qvfk+eYdxSnu/e9CI03G6Wfu6rqlz6p9b3fpR21
ysa0w5/V380psgUVbzhOY6nXrpuIe9PVtKG5MahvNJFyQ5et+aMw0/KKIVzdWqMfByvYeUtBtlnY
R2xkxqtZz+pCd2euKDKfZL8y46zGmJ17DwGz0d00jbjtncLbRE7QbwuM/tu0shFI4Lsrwmi9Rkjh
MO8sPT7OkkySDB1rLYdwoot6AicQRjaNfPkQ7PFPOltfuQbbMTTTVdKBWx3cufzaWaygC4+yvtbs
4mtftZI6KVfd4tSHpMrf52AntXsMi2XBXmtjJ7LU2NUxUbQmscYDkRJ34xc25KMU44isJ4AX7FC4
beBtytD1vraDYLk3N8mN6aTTrmhrY+sxHmCGUklGTtQ4+p5sb/1W2wiNdfwcqny6xB0tDLaN5o3S
Pu41Ou82qArn5Pqwl9KCY0wKaW9yDqV9FwvvkheT/+IrYHijn7pnHY/NRWe9ubfnYXwImUbc8hp4
nJJL7CrZUNHjZJrJhjGSXFik9jYA2LwnpxhgN53rnVngFi5bwtRGZJVH5kY0O8lQ34LaodQyn7oT
QweiGLk77DTnze0Yec7GrHrrMGM0gYAf9VS3M/3kguDvR45oguFzyB6GZs5QmNlFT639LY8GQrwp
4dDac0lH4NbZ+2acrOssFRujmBVhn2E8GllCOgJMBwtqp9k6kPnWcpr6Y2wM7qEsupJkmgPNwaQV
ECpg8OpRyP2ctb59Z4Ret+GC6S0YwXxX0O3JzoqOSw5vTqKa4tmcwfEaj/GEr8nxf8TCjJg+m9jk
ZqN99P1JrkwXfT0dlNhA0Wk2EXrsJpt9ehaZvjHqCtITwl+7SftuuEMhrLcGFpJbizPHfg7B6eeM
Yyhs76N9KjBel4lHd5Y5dzvXiFN2bk4yHmiE7tdJGaWnXtXqUgc5qRxKEDYxhOfNGITOxqkwUgYk
uhdL1DCfo0rmywWX3jdvKZeWPfEMS87HLh3CrZzpd/N0jk5Idd12tDgyCuCKu7RogaGWAe/hpG13
OsXqIfGtruvU7PbxUCwXEFLvE9e7jRWZLkXi9BMOrPM3+Rgi7KYzZbmDq9Ntiga+rlszv6G/unuk
1tDArjKXZH4qedRToneGO/Jnb3CaRS2nGeUExsEjBbx1g5AoeSm7/ZzJPliJCXtD1VL0lpq92JfV
6GDmHbvBw1dTxw+9JC+Y+34crkLiaq/1sgNxhrm+FSjVORswYXs03Q5kuVSmVHgZE6EtNo5R3hEN
kL57GBnMzkRMJKPCsZmlfgK7XMc71pet3oi2Hi5c1PMKO3XMIk6KCTZF0dgdnBoRWBiHsJhNzMFh
GnfIpjcdw9ov5HGEPZeb96X9/20lcf+9Wgqo1P9a7vhrVU84F2P9v//8pfr5dfS9WvYUf/pi+15+
9dB9b6fH76rLuelPjuHyk/+n//kLovoP9jdgT6GI/Tca4ff8bXhrv/++u/l5mz90QZcGrYCjWUoX
IKG57GD+0AXdD+wpKJf5KQoukt2vvY0TfPAdyZ4mcISLbLhssVTV6fjf/hXFUAjLck3uj1GxTbnW
H8/+l7LGC/d3qY6A5f68t0EXdKVl+cK0fFRIU/5lb5OlfZxac9Ac+ozTvE/4cbb6BkyNT08AOZmk
IDEYiSlZOSumkUtxidyCNy8PVj9wBDNOX0WqSSkPLqJ1aiiqXBCAKqvDUZF5zRk7W77amUxbtrXS
0bkvod74FT0DGT2iQ2VrHHftOs/YhqDbcA7/7MtabbTLbkFJ2UExRWBwGFdurCZ+Q4T198pbEt1T
cUxACCVSuGcWC2VsUjPOWQ4bQPU9qwCXCOWmO+IeKWO4YNuX6qMY3duq5mlZbNG6/LMwWiRP0e1H
9k8brvEsu2PvZXLMCCtYeMtACsUfN8+2BQK5DVvGE3O4OKzcfVi47rVK87MZtcPK6FzN9iaez3KK
9uUs9kwc6Ga13HA7+cHKLwDrd+YMuBlYhVDZPcLJZxnm1tVP8Fdk/g3G8PZUzJO1JsXWARNaGTjX
qJMhMumQuEcmYkkwNqBx5sj8NDM/88sqgOrkXjmH1Fv6C7JrGHmfknrX5henZWgzaBVvW2F9n0tv
WKdefWvlaD0BXGrI0wrxkqVIq5LPNLInkWHjBOZ0XRWcizkZ4oobtuxU6h10csIIesd76MdyVV47
tUs9baqvNT59lk787XemrRkFRvmGPYaPSy46x5JNnx99cw2MEmXIytqK7Ye2x7iesRMMgizeDF0M
9qmvVru7OLNvyRUNG8ZdP0CSb3LvNPcm+pdVFZeOottC4FgO0UU9JZu1asmH1QkeobT5Zi1+C7eZ
vE2GgEx9c3Ef84ukM9JHi+9DVw0Gc9t+gGG74oIPEqK7WFTMY3Qvr32ik3USQqUgh7bGposhIiv7
FT7pI1yoB9svbqoJk4f5pa2L+7rJTiPRSpJFJOLTlD8KlurPgQyPC3AAvthcZcfcoSB7yj43bk9q
uqL+G/+D55f5S9aH66VmUgNEcuJ4A6m23RSecehMHLrJQu8Jl3343eiE29BLJfoxz7xno4aaiMzL
/L+m22tX9DYep4Yta2eioU35wYmMeluQlMEzXWN1iKoVRY/NqgahUw2D2MnGO3Q1+enAYL2C24ol
AgBNC3vUnl4iIEYNGYOaRHOSRk84JkfMQ7pZ0BY/Uv8RM+BZsffdUsQJIss46Shk3tV6EnrltWO/
dCfb4qYwJaXU9ZU4rH4kQ4yPCxMSJp4Xp86345D84CIdFti1WZ5STTz7K9/VzZ2SwSGdrtPEEpoi
Yr0l0vDU4brLYcblWbgGWZbsdU6nqxmwQoOreIMp09tGDqUQaUHLN0wmXIww/1XGqSZr++RYf0Gr
CO/dW+ID+hQ4xq3HSWdHcS5Y/gSJvgqjlOnH6zSM1S4y+8ci8YinQGTvPex+bFNR+0+qdNaW17ab
kD3eRhgDtCjZPDRUKtw485isbE1NfaOnaBs7bADLpBZ7Kq7xWkycnfr80W+AUhcUGIBZU7swc4YV
7hF2N7F5R5ttsGPqPbC3WYdJfEVvmomRlVcmk80q1cUPgJEI3pTB7qbY+uolJxae1mm4sns/9JOz
MlFqLWMVBda9B2lxE0zDbT892E561gs1yXFiua5B//mh+RXeGos2m/ymXV6TCDB8bws6t7pQspQo
vXM69taxlBi1/CKCoEoON8frcK7tudgNPIB3A+a7FZNwXbbVxvyNcOGG+OTOmcaX1MIqJy3c373r
751I68PUJQ8YhMZ9YFXUX4QsS1OvlWeb7ttjTQW4V1CvzonftsbubFpjva1ypi0FAajDXCVnQS5h
nYVpsObdkt24OTDXaIpZafX7KhtcnMRUUfc+51EKyeYNJdDM1UO7XxWO+sHAfrFGUxpJl4JxTnKF
Dt3b9wb41XPJdnKdGSVwwLwpznHemSwe+XWG9FKiUvOtTq3yYLTVxRkn80z0193wUkDwGNmHNwFJ
tNJ5Dbo53TvCC85T39QHh3R1lRIpSMsJOFwr2NnqhWK4PIp2+fD+WTP/oMvdO71/UehhPPBG+/ko
S2CV56wjeakijuXaPtFd7yKQvX/aJPIIyMANyOyjwjxVdIVvjC4+TBZRwlbYD+NSzkCiu19Sw8Bz
iA4vn5XwaE/CmNRKp7S1Ulf1o4DHuKumhqYf8C853w1Zs5MKo6QQCYl8tbjHyQaeKZhRZiabKoay
PFp5xPDCG/eDMV+a0XRW/0+Wlpfka1up6of+82LyfUn0t5Xm/0cLUKagPqjtv78CfU3U12ppa/p9
CfrrVn8I7JJRMstJhr9Y9pZV3n+sQQP7g8/egSkzW0Xmzy7/9YfA7n3A1mcLSpl9tiGew8P4tQgV
NgK745mBK4VtsnAU/8wi1Fq4u39DH4ulXtZzHdMWDncHW5zH8PtsGsEdUdSNJY6uqj14oR7vhH50
rRL/bjNOO1aL8a3LhIc+dedYchJalybQC2oG9p0Y/gEB+13O/+vD8ZApgZS6FDxbfyGdU7do13Zd
uGeHFfgGpaPepfbXfvJqQGdvgEZZWSBuIPHUdwOC7+m3P99/Mf3+M2j956vhoSKbYIod/z+B74NU
zgoKu4CiEn6qmB9f3TE8SK3K82CG4NJwwWyQfG8UGID9f/+7reWl/stz563Ce8V1JeqD+Mtzb+Mh
jrrMEmeKudy3KpwyYKTYnqbOR8tO7CcjBS3IFLzy5hNa8zdZ5ABM0uKcKqH3jkqY4pK0WheDmg//
4MH9eQ7z/srwXnV5v/kmrPX3B/8bIntosp74eCvO+b9zdybNcSPZlv4vvUcZAHdMi94EEHNw1sgN
LFMD5sHhmH99f2BmV6VU9VL2nvWqNzSKkshgAHD3e+8534l1x9RDfXZKBZRQxRyCdMYJBDzqLmEe
aDg18RFZBRuRsyiFxkvZGMuZTURN0Dj//nW9pQz/9KbxNOAooJSiMNqe17/ev8QL6sqjcgfSHctj
ooCAkj1g0lcLvptFkbwnGeko7BJm5iqnSJejc2F3cSDFsKAXJ50jVRB6PNByXXAj9d7BMGOgxl6S
P9DIxzAZyXnoXkRDOb8QQsGsE6Xu5M6MHfAGDA2qO+2dggLUNlwNOjBJ84r74z3tPvls0LPkISvu
Agv3OxvYk0u/Dh877vdgeRqS+Lsmn/wpbowG+qovzmnufTZc+6Np18Ht798t60cK93YVEcH5rmsS
VOJ68o2o/5ermFsY68sEcWHWgFROYppUyIn7iGBUZB4lZsUVPTcqh83+X3dfmjhV4f/0hSDMcQT2
cYsH6qfSN8mFWcI9hzVKaucFsQtK6Fg8r0TdE8f4sqwFdqUFLUIsz30PT9WnY//3b8aP0Pc/3gtL
+tKhynd806HO/+udk/VwaF0Ialfqxu+GfZKA78N5WM7MNx8lDjqu0a+Wt39fbV2TFd/argONhJ+D
HMwxlx52PXkVJt2lrnEiKEAvTeI/NujXDnmAhahy8ntcbAQnrd6dKUl5VJb40HXOLx4d+9/XGwa7
tof9kE7HpoH68Q3waYaPq4G4rSl6AF2TuImgZ/6wwrsug2fTX744nsERFfpQWGYTeOqxvrPmZj3r
tc4ikbaQEPrU3+nFcS74+sp94JbPwqydc7Pkw051RczhaHOj6OVQUA+BpqlCHrfhjyPKf9lM+Snf
5o+rKdnHAOK4prR/vrNjG6F77BbyOsmlQbZI/dZ1WOWQf6MQzNGoxIF/a7c8MggA8szJkw784r6K
plXPeiWPrTVJFxiK+uAzFQ7FhHuoYXR7HiacSY5t3JdMrmIzpbiprGpvDsWyN5bEY+5Bidy7RE84
YN2OeaC7Xyy/P3aK/vztpAgQ3nK7euZPj0tRBu5cFS33TeGoE8mvVWiavNypJs1CjZ+GZG72f/94
bH2un7Yjl90IRCETePLnf34+5tbvms5T+Ok3bEWVJMtjm0E1p/beBU4XHAIs4Me0FD5HdT4Q5Cjd
r4Wqq19syj9rAGxfkvADeYiO7KYG+PmVtGnflEq1lLpxYRwyy3yRZVAePTcpwnTO4D5NOXlGTOuR
1hniztaanZB8uJMPj/uIJSYiJSd5wXvU/WLTdn5cUTmESHKbaBO6Lo80kojtIfvLitoWq7Rdywvg
kOBBN0pvb9HppuVVOWwUwRKNm7CH13aHgg6nGhhO6j//YdtXkqkk3Vh5JtZ2YVwnBwa0O2cnqCyk
iQfqWsR4UFBkI9ipEdvNk78POJVhLSIRYrb5j/kCg81eYrgKg3ObVZnc0Yyx7v3MVael94MIafuT
mfhYC+Cj13AD+g4fhs5988jIE4T4du4rUsKPGWAdVNfQIjGBHi9rZsOaavaWAQoW65v5OJETjlHn
7+8zLuGPd5rD0ZdmKxIUN9hUmpz+fnwPa1yo6O+EvJAwW4bacd+bsAoOTeYaB7euHsQG96EKMqMc
CwF8Mt8MG9fNcZGOKexjelZQaNhHFGFMSO0IxDMbtVwqsRTn3CAlaCuVsn7KDxy7Xismu2teTNw7
Ek19O8MUz11xCTz3aZ5MADtFgUUMTjDGrD4sCtu71L5mIu5O9ypBv1RRs3KxAb6kMlnCbgsFX9ct
v9Ta4hYBTmA+eOvYvv15zksR6cCrd2Yn2GRazycXcO1CwTDhbJTjuJ9a0VzhXGSEmmMhofyMh2kh
rGs9xKhjr/aEwb+3aQFyPOAWmgqSfWYU54uPtC/IntxeGFgzc6yZ9ceS/u55TQmm8p1n1jVw1xyL
yOR6XbJ5v5Spfklt1VKRwiwNlEEXbLNlFI7H+KqSjz1r6MNk9GTf4f7fu2Y7nTn/H1We6lulfWp4
vKj7QjDu8BYd3CA/t4jDYV1oh1AXqGyoLddShh4C/whnZn0R2gpzZX/yTNAYdDvKUIwAKtmEX8ry
Na/zT8I5lauVoUrvy8gbs/mmITuE62R+bMYkOQ+Wg5B+KOllg+NfEZrT6o4bGtJlHc2eiSymwhSH
95lOo2wzeXbG+2wQ7p0O8uM6NyOWIB2W0F5fJhTqu8aND8rve7IAY/cCVeV9XmfTbc7FyXbM9GxW
7rd69seDTgPFWE43O9Fk2UFaA2OyzcIwjpbekXd6EsC0Xot6eZB+fSLhZHxmfhvhY+Mg3w/P7kbN
iUsCqxJnC2bKS49jfPpOFsp7Sq0YXG3CwaOCczPNbn/OfFVGgL++a1cnz8YYf4/hb+0nhwbmmJYB
mveew6xTkomRfChaOFYNa02GZPW+j+FS26vvf0LohN+zvlPkT1xR6hDboL2B7o037cnNEBH2xe7d
MA77oGuPA+lowtfLs1+htmjSmVgANxRMkffA/NvI5bY+W0HRhf0GqfDbe1ut8MZLZz1xr4mo6QbO
MxbXRgRIglO79nmUyilSydD+cYd3tbkn+YI7NeAzS8Xfg6zT1waqQJCwBwekMj4y9L5nJbOjNl2D
YyLQJTraRAk0uFak9e8Gj8b7WHzO6+k5KDL7BjurDQWV9JFMt/w61eOdMZSHSS3qBZf/8Y1J17t9
BDrbYPkguydwv2WAs/dOxUxTGyk9+WJszlWyXnXpAa7PYau5aBlwX6nfpJj1CTwrzq+k/I1mH4MW
N7gfpVSP/ILNbsg77xzb8W8yiJdrXzXfDTlOdwl+PgAvwg9NruoO/372LnG4w2qwOla2fJDxS2dn
3BW0b772N1qU6XNja3PX+hy8pSe6B10X0epW1aU06X666nswWXiiHSgPJf1a6dFZG9bfE7OeLvUA
TcEpBPbQrPuUmeeyVN5H3XSvmRWjU3bSB9xaeILjRMIxDYq7OJnCafKQDJB/AaYJiXOvWAJXRQMA
/sH9ILvlaGKo2ZsVXezATMEzo4e7Qe2nU9hXRwdTUdih0mAhABfNkWJXaEJ1Lat9bAv696NfAHrO
4juMKxhB1/rFnNMYlas4j8b6mjoLaTIMDuiceuVZjTKK1fjapbscccgxwP4ZUhsR1LHLMaQNlnvL
fOu0MLHFIKKfRHCoESUc3B65N2G5+NImnNmdJrPEaGzrXe2dEgRz7wZLjEgSqvedzOebYRXxByXl
t8ScAbitC4hBzSsZ60E8lW3r7wBAYqPF63sPogwnMYS7bc5FAq8w6lMGBQAf+7qzYvUR+jEpFjLp
Th2OxFs1Bu/SRaF11uNRbI4yI3UZEFV+pGi+oq5wlnfJbTa3BrBkkuQl5n3WBMXrmKhwsvLkYIH2
31XkmWutjDMe7EcVK/67HG4x5CQs1Xfd6E8MfagSCZX3D3bf85Z1DMlAnWXNsRtIqZkwNXJefFk1
c4p5luocsDo9gaDpm5oc4sp3ruRrPdZ9x1uGopFRU9btzVy/oznmXZMKkowqgte4cptnBhk1pNF8
YjA1IcKAf/BxlNZ4ADi2nw0WJ4ET8FbZ+tu66CSqJzGe6w2GY1ANoQFADl43x4maIUpTuewbt5i5
SeynxNDgzhxqicCOUx5dkDCe28t9W5eA3Wc41BqzemecgkYN0U63yXId1pZqsZ0ftU9qsGyTMNWx
c2tt433QEc8RG+O865PEOc6QFiOJ5p9MCM/YlwNritv5pM8Y1WU2PfFgT8VAEJA+2GoKPim90H/N
utNcMZ60A/XZUByz0YyuxJOh4WdCVkW1AqJWoNmgmUxx4ctJf12QarJAZua1aFa1G2a6RhgKvlca
lbYPvvCmUu8JR3j14GtGBUz35kM1+Ldx7LsnzuErPy5I0NkAfWy79FpqiYjE6pqL4RyItqkvRkr9
IpY9XCRxcJsUGXstIG8TObOHTOmep2WmuhQoFALUWxm8o8NctCEux5wJyTzfxi6HiM7YjOs4OJyD
QKZoSf/GUn4H4c64OPPcXrMRMEO3jtOFdZiYYlyT3uJRj49T5DZ9VFqB+9A1SoUj4TG7XKb9eXEt
Ewp0eR8M3VdlCwJBk+0AZh+7dDHu0PcwUcqHex27GQOfIth3Y3CfK3yU+do2x7mG1oxnzY9seqls
/nAa+7nuIuY12zm58E9kkc77sWomBFt2Fxm4WJCfVvGhEll+t5Q0HHZwC53920/MVTocW0y8u8L5
XCbQHvI4MEM6eRL/Yu7cwMmT3lORhiTLi0BsHPb1AhA7rfGdDW5xN7ODH4WrA553QOkdwAB2Roug
kuCb1yMCasbprH35SnTb17bNKXcl6XZx3pN0YP4ORjKjJKkYtRrj41j1ziHoGNKkdnDYWD7MtVd0
X+M92hYKFdlDdQnOPbCbhfu7stpv0rFekWHzdGH+3sVzfrTmjL1D0nUnx0aO1SccxCkygoxlGue+
ttznuZrnQ+w7bqTq9NV1r1szbE5FevSaeaFK+T4D3mTkVP3ue8NHh3gWRG4HN5uDqG2qhEOcA5Uy
S3bdiuOSR3avvToLp/ZV+21xrGYiwpZqxAoz9+cySGKGHXXULXhWQMHcSdXFIZzeO8P255NZH2p0
eAf/3ThZALhn8QHzNWnkXLapX16duXAPWcqUnhHIrnQwBiY4HswKSSWiy2Gxvjh75FRMi83yZVwm
PIN+LhG7Ms7rPhgDxhHIl0GYgYMBT/fVLh2gS0VX7kmDW3dDCcOai9FIdJbkniqg4ihwWxQJy5g2
4aT6loNx4TBZ1y3wXYPLolaUh40MyWR82pRLmbcMewt8ViwMiCgMq2Dp8/Zs5tis2JMRflMziQdF
DkdHT6ShkInO6deNiE4jZ2HLn5wyYKc5QbD9ePBsizicuX8ZWggJpbLHcxQEGSk8iIdCbTFuklP5
mPRjeRhXJlKohnfriOzCTSBmOUC4sl6fFrtgk41rmuIbZMxIuZ3hq+/WlhmslfddqOY4AlZu7Cn6
mj6bOMuWuO8DLCju+qCKe0MUn4fCfK3Syj9Id3bDfjBC4dQPUEyIoCGVEepEEm28IM6I/iHQ2RD5
0toNKvtGxXuSNSKTDvxINHbyAxvDI2fRr3J1G9Ykdu7EQ/zuoS2QhvfkGxnBZ1oeROeAfFuJ3GA6
umeWpfaFnx44oW9a53PVCGa/M6ucZ55aQ31bHEoMAY+RZfNjF2+GY1pJiMU5ViaGtWsS+8VMWS2q
agjIYGmuEpUszp/iharisk6AlbyWyEte6LFO0Ey7gIOCAf5PrkW9Y9MK0Nh61TEuvvqp8428APYM
YWJ9WsjNnL13+F9IdFMpGwES2qpKReQmyc20hDqI3iZIwR8RuVXxU9UW95k/Pbccglk/sDRJI/iC
y55Bb0ebnrEPQATMQ77xZcbNL0YHkzH6VXOK30+d+CraqiEmmMZ5BQyiUxnmVvswQ3+PLRfTTkPa
HWJf7rUeaoA1/C7qx7VM590UAN3dZvKGG04kfEaFI5qoGhFONs3vpQEouK8TLF7212JkiA5w2NmV
iNw8Q+2tpda3xoeT1lufR9vpQrcvbwkHwbAoSUjxgmYnndZjpZ3Tj+uxV/rejx2Y31OA40HqJ9vm
exoxHA1eyNmJ+S20iUcAU9XO4Nutm/2p7e4rt6Ra957qMSWYVTBSNa0SpN9np4O9CfJ7hlVywsRm
7UTuVCF6KWM3ebzH3Lrkl+TFvT0mIC1I2gslzaq9rOTFp5pgqfg9e21msK9ynn8rs5StPuCkjDkL
GowIdg4ECM053yG8zOzksPOVR8WVPEt3y0srBGa1JbX32P1vOZ6zQ2U5x6L0Pgp84rM6jng9yHmv
YGeMv3XOp9Luv8KF4XjSX7YtzEbfEyVaXrXIStD/nTg2hIhlHbPc1OxJgSQ1Q07pyauSD7XZfrcS
lucBQGg+BZTDDkmkQGsSdrnYBsJVBO6jgWj5IMoiXGlPnzx3JTjADJ6nDKKzrscbLdDpJQkaa09t
se7tgC4Rtoxu76BUYvcp8r1lolCxLOBaBN9CxpKvdDzNSwfd+MC4II5SuPknKwEIVIyzeRgYx0cl
MTuhUt5y8KbMPs6N+uYEvnXnukTGsgxfrIyDdgQ53Bw7d2ebDbRJSZIa3ye/f/usnOv8HivKowD9
cP7X13UvUW+humLVaTIqKhO4j81z8fbHtw8UJa3J28yO2wqNrlfm5W7WY38cS5Xet2ITnvTNSFYm
iN5++1r39jVQhV/TukpPSFaS+8mGbGhq8+KpNLl/++D88zPs5WY4J0u3mxMfa4n7SZZiS2SYaTqV
egrwxBg3Zj780ZvUrWgdbiE0sIHFnEBl9r7Nyva1PIDRx71ilNWpzsaJMnHxd7UHi2Ew0M7YlflK
VQzkyiJjF4hiWMBtMi1Uc1X7VdcoXXxw1iHB35CDTgGWGHZrCaEAzw96H84wqWldwbxxIV0c9sYJ
Xd1hcIoFyo++6xBZpyN07JLhIQtnJSPPNb46TndbJb7JIqE/5rDNFM7wkufJw1Cm5lE26YFv+0BT
JgmzlWougH602zGlLQ5ZbpPOMC7vtBK/LZl2I8qT78NqlztXKh6grceYCk7/JMFXDl3qkJYojfTO
687QCtJn3xpv2hbpIyDowsrSu0nWxzmjIyq0O962lRJ9v2DnTjjW1rm4kq/g0BDR5tkpqAabVVdI
QgL/OrdDf/O1Il5rqB/0mq33EFMa0JndDDCKhycmgekZAfZJ2nChKKLtszZn51pW61d4xekL04s7
z+5TsoUVHLXW4FxAyNuDSy6ko7sns/CCU8fRAnWY5b3gC0JtlACtMtCxX7VTPWjHYbNOyumUV8Bn
i2IBjj71IKVrsiGWlkc0VQlJyVZ+nvG1kOSOFKpf092o0+zY2ZhUTVpl5Ms0IZxWjfRwRe4/faxS
I4kYbzg3Xdf4TtQDKX3FrUESqBX6rgnSAtH0vOQa4wIyRzUdXfVYm9oj9dC3npz0uYDssifalMg/
Xd37Gz+2aQ+9j3ckczMvahWBSobdj3uels+NUZYn4s6g8M/KCL2l7E6N9z73epb3aV7v+FkliegH
HA8dtXcGGDM/l7Zsrk7afOlUpx+w0WWndfRbWoHsrrYzvwajh6gJTy7e0urKr54e28oe9/OcXJoJ
/UuRwQP0keIw8HCvcw2xl+KWkGrQPsujjdyepxEwKiNJAk1bdwgJpoxDJoIT3rBueW453uOhUBCX
mo92UxEUN5fOyfMK4wbD+iVYikNAmAJiWvZ/TKzIByv6J8lI4TMHyceuJdTLt7OL2/jPC7z6G4KL
91bpWFdrxuru0qO7tKvx3lzS5hmz/Jly248aZcnwrfi0YfSd+9G9o1OUPA6aKJqqjlmoRaKOqLrM
O2B5kEtkbt1p6IE75rHBQWtzXXZvX3z7N1PtjHf+C2FgmORc/YShIEVOWoARZwZMw4ojAI4hTiZ1
1T+NsLjPbIUlnsSyUdHQSOeGVJVQWvxfuwDB/rgbAefdxADgKaiTo+e/s1qju0A3vAdNT7YoYQR7
RfkDS8B9h1EgOKmuIpWWkECXtuixnTB3wO6imZLDi+thjp/bnPIZpF6YAobb7mOYodYnc/6EdWCI
BPiXUIqCdDJz5BpAqlnamfDmJE4joG9WxoJlUofuyUESGU8jr5ZFzsZrlcec7PzsNOXERKKD/JoJ
fN8e3A9Z3zHOx9mYQS6rZBAN3UNAQbabCDqAglSkX4SbbjxD2Gs56OQhRbvoa8O+SHtwz2byoR2H
5fL2gefoeZX5F2n4rKT+TIyjSatl9VFVDxM9+7fPGjS8QJhyW6N0T+idbgEsiK6QsQkEwbPnImvT
Du8K+eYkhq3NdBlLI+Q0hnRbZ9dx3IZy1P1Tv3OGxohGnwi7abSYBaGDRcucU2DQP/HFza15NkyW
ZjMBVhvAOq9ECvYqKMuz7ihC7MV9WSb3i048BwD32/pqvZvU7BxHq32aOqSqM8s1WNj5Aa0oPakR
iILmbRYIXpshqyknWb+0mKj+h/ySCs0ZT/Sa5JpvlZLz2ZP6ahACxWK+upFbOeeioButkua70xXG
ldX/RBeu3YlBLnjOjllLybe4YjrWwxbP2gbv29XLINtAsnGSb4NU7qVZeMWzgx0J0wwbpUYZWXbJ
neXWm242IMnYyDll1TniWMJGTlSxSUl+jmLl3LVZvFxwrErKqvKORlOxNzf4jEkrYmcWwQcsu/Z1
Ko2XuTO3DsjOMxJ3H3g09/2kT5iTBQ8mOuZdUHavI7XkOc9orFsQ2byRmzsn3RBswH6YHRJ9NO6d
ocQka+cEoU4EAdDqOVSLvVwoO/GZ5OujsM6IdSEak3qcuPK5ZaQVOusA/mpAWIKC3OlJdxpyVPC5
dCG6GswxnFZGOWcSk3jJ0PJWGpuG+Eyctnk0yu6ulySLo7ElO7nZ2JrlkZGCH6ZV6+7t+QutOYNq
jZYeIGFNf9FLqHdQon81aRJVpUcLV20tn7mCGNz+5hV2ep/OT2sK2WwtzEcrafsjyhlwuLV/n1WQ
CBubjNdhi3RopgE+VMcY28r3rd0le5oh464mRyIlIPg6ukDpB9iEjK3Yb1r3G4ZIgkiD4klQZ1P4
5GFpNB9dNoZDgrjRt+QpduLPVUAKNOTMKaQ5gF6yIKepYV0iEXjO9rMXzQt1Nd+MYUphqwieHODI
OD5Y7e+aZvjJDaZTkwJaqNznRI5l1Nvx1841vjkJbqgx3jTBpXrN0PPgi+VwLUtGaQo0FcGo3sUk
AO/AAvE+taoX08aRkLjx56lyVxxXfn0A8RSEk0bXULDsHzsihaO+8k6lKfZBLT7ESfI56MSEMHxp
w9r1E5wJGbnUQcaqQLUKnJk9MWaYSiRoD8MXpcxc7mF2MZwQNs63/EOfCiYeRfecd8OXde65Fb9P
GacFxdjJzibivOrWY6U4+DlNEVgJq/lp7TJa+Bnqz7Ighqn1l8MajBnZAG6E1be4UsC78/QlaLcW
BxPpaJJFmHeqOhpNwjE9C/FdHpkIs+OVM+Isa7lZtCgOyMjeO3MNGFeXHxy3a4FAFFRDDofmYAvu
ySpXRUXpPq2GfF3M0WU98O1Lk9X7hWy1fWCLLqTvPEVLjMPEFdvtbXx38sWMug4YibtIqCZyoOVB
3LzEv87wlTV+UV+RiPF4gCnE2m1Hcz9PCF4Jm7QHC3QaTaCJejzwOIAD/dVnc0u+Xt+TnfMUrP4x
MBAek+FnXlQ7qj2K8flxNK/5dpCk+QVWg0AxVNtVzCBu7pCAWfnLTAl/nZpIoJ2LtvToiwhyzqQu
ARQoa3Iod0S6QXGVFyfruIPU+tlDHv0+z1LnwU3Hh2EMMB3o+BQ4U/EOQB6D1S7u3NtUsibERpsf
bYN58mRyiK/IYrhOnO1sL2kOQ3VGaAklRx1xzb0n//k3LGLtyV+8kyp676Elg5xsrfSwZl1+MEsK
i8qmfMIB+JCt47UaxPxSMTLclXX/Dvd0fE1l7d/kgOGUp34SQXxcBxlgcuGg1FZ6i8MR1ME21VHV
gh3PsAdol3H+Fj/I3ID7b7Del/GEo06SBVZsXiKZvDhr9m0wsA1SNNd3VTPfO+i3j4uNdRLG8xfw
X5QYudYnqJW/IdmywdUI84ONQzMkMnFn14U+tRmu+cJXDNznx5oD1yWt6bzI4GOzDTtiO3kVc/MR
XoCF+39KTpxKv0CfbzD3ELbnVxUjoxXffp9jdWz6XjCatR7NpDWPtVcRk9tyXMlgCgA3LNMiO9SB
rFEuSHDzLUYKWk0I9huTUTBTojfqoJPUXxtv+CIVtu6eyBancf2byMZTgZrk3PltGzaQD8u0ETB6
iTAUDjs0MySC/VJC7Ia0TU6AsM1dXfhlWA+JCCfT1/SsBuuILuZ35tF9yHjwyWctPgq/zAlRURDU
dIf+sO7zXe4u91VpBNBQYi4P3cvMaZlwzfIpsaqjS/DLfYWVhU585GSsboPk8LPEFactCag0CVTP
odc6DlnwPHQOHNxEpLtk9t09wtRQqwpmOfkMy1Jc0Ook+9Egi6OpB8aSzMOttCJXPWHTjdPFO4jM
/hyPXLkUcQSJUi06g+JssnKGPqasiIZu4fQloUXc7Xh25dzRheQMTUcQ2KM+xcpILwJHANs588x8
VumHFk9Mv7lmGiY3oYkudT+uBf0Cb1zYalxxBq1gHWyzG8JxRR4VEEV5DdL8Wnj9uR67T2T/1cdx
mw1Kc/JDJ86/L9mCY2YSv89OYZ4Gf73IcqFCV7Dier0cVaLKW1dA/vFnUEBeliaAkQvjJVZHv3Cg
iJLWTTu6enA9MMz1N8+ow2Ru5a3pZzdCoiJ3NSwiEiPtU9scaq7Sg1FzVBUdmzfqmVCm3ckYIM/O
GIf36RTsFyZrvSZwJXXxXDVpz7FQY4oy4ZTGM542pDn1XkPtEY0/nPOCgsqgLEpsRuIGOiUi1rZO
jpfCc60oPhNP7uHiBhefhvEjIqp3Jqq0XZPZMOSlAeSfE1xuq/hoKWvvfrLnytrTn6lukvm6Meef
qbLJ/cFoeIg75zuYXpzHPpJBK8PkUiVMQLJt29AoqYPpwgZKkkl/lJSlgJ5G5qOWvtldhwXQTZDQ
Du1tdLu7UcX9QTTLVY5NeQ8um/pztTw6ByRi9WjJd1hzyfMewbt7cDvZvBYrikf13lt4VPA0v2/N
oSXFaaJfburrqlM7atBlRM7orPcYbiL0NP1F4uUJWz2CZwz8NYoX0rHqbDijizkldo93A862q0gN
pSHRMXqgds27AmCtBCQSJMiuNtU8sVxMUJYOL4tVNfsl95bHycEGwY7j7/1B3VAt9Ptaro+GW4MG
oAoD/tEibPD6Ogw0XIKutZbjuLhYdW0PHmMOeHgWPizF8UMeutq0H7wGDMwMOeNAttILGAdvNwwK
Zq6k7b7MTHLakZmJX43PCVLBlyqwr0XH+6asnDBEMwhx8Oy1MX4EoDCGZuKscNMwgifBdZqD986a
/25hHOFcOLD15n/98Pa18ce/ePuaQUQuO4KY4UgWxl62DKM1CYtZYjeX3Nsi9N4+ffvi2wfl+Xmo
tTuFxG+Rq4REk9iq7pLbJCEaqwXw6e3P//qiZ5jdRbF3lZy0+fTtX+qY+yztGbJXHnTxcGK12MVF
tzC957tVJInGDdtkYTa8hrefnL69nLdPzaquQLanbCB1e/nXBwXzE+DUP7/oLZxDMzf/YuSpuih+
PSLkzOduWrBxOg2x9bY+vv3dv/6BqWKXsrX1Q81I5o9XayWrLndvL/ztQ7r9st4w3kaV5Rzr3f4C
oYEP29s+8fiXVbGcCDxpLoxVSc4Q1cHZ/hQUaPdcgrPe/u7tS5NPEJZO5Ius8ooVNCmAqRXNOaPD
2tOEX6tjI8gXBTS8tfKT39zV+fr234vtIrXS745W/U4DNPJsbOahESB5eFPZ/b92h/9/Z+GxLCTO
b2/VH1LizaX+p/t8s8H/7/91KJsu+/oDIevP//N/DTzmPzCB/5OBhS/iTwu57/0D2iRwpcBCwL8J
GP9p3xHWP0wTdhbJbDhyHeniM/nTvmPLf8DMglWJ1cND6xj8t/hYb4Lxf9kfHAnubePsQNTFxybM
NxHvX+SnyTSbwH6a4eSQjxApcooejLzJr7pVDz32wcgtab6x2xRwf00oc7Zqwobwz7x9lO2aXu0B
IHZfYGZuUUd4TlffNoMrQlLojEOtz7013mmH2NTOrNUxSNk1/vJ+/9Jz4zjsFz7QTmGbvue4/6bc
VgopHtNNSK1cKpy12aEwOLag8kLXQDAyCbD2bgi8r6y/5S9+9k9+oz9/eOA7pulJySX5SQPfiXy0
sBH2x07RWh2boyrFyvaW7vFpwzOKk4fWBdCIrDmMRTb88Vj+l7L1//jzuWyBcD3uMUxYP0pfVwth
BozJnjOHfoTZW0TWZE2hRilYeYkRdsVZZRiyYU7ufYfD/N+/929+qr/cP29vvuC3lyDebOH87AGY
QbEXpcOb7zgAyvOOravD3i0WxwJKihxHiB5TqI/1b2Rrp1EvMYEfffQNldA7gXzzF2/JZtj591eE
P3N7uCyarj++Iz3SsFi0iDKNBpemlc/pvoZ0+isnzI9+pu3CkyOF8wTHEAh5UBA//hhN/JnmnAN7
APYIWrgm33ezm38A6sVQpqd/n9Tx/aqb0Ldh1Qxg0R85rcwh6Q32rRWEZZczqoo8g6z19xflR2PK
Hy8NN4Zpw57glvzZB+aokWkJQvGjVl89DvwET6RfEPnuliV+l0nTDN04b39xJ/z72+7Yto2NCs8h
yYY/a7DjtMi3fWw4YpVlNhoHZdiawa9MBf/pXbclAiYfDTmmk+3v/7JcUT7ZuQUSDSfthg/3+TUI
TtbAKi31i/voP72Lf/1RP11gFzKPSpxyOPpLRuAP2r1kyL+SgEMvk64nCII0ytLlFw4f8aNT44+L
53tggwVoEW7gTev+l99wQX/lTxMPNOp8gq2Nvj4FlXntM6864BcmoyF4IAZruGvb6V1PIPp+UeOJ
pQHauuEVEa5fsZ9y42hMrg07yot53fZhhOce+cM2UpyLm9pK1ZEA+z1A1e/YXNajEdt38XasrLvk
O/ofUq+Kx86n4Z8UTo7/3c5uPmOr/skajFepnOwXFpW3perHBxcf6f+h7LyWG0eCLPpFiIArmFd6
L1G++wWhNoL3qIL5+j3gbMTMaHq7Yx+GIbE1FEUSVZWZ955ru/ibMLqa//nYekzKTWr3bssoPN2g
ULoSy2gtwCmlDM/UtZsZqL2CbIU6ss04PSY25/RC0RIcBKkFxWPWwjnQCXJfSNegAVb2K2tM2lVI
p6FQfFhMGuyLtoHGkYny4rnTrsL6XRNtakymdcJwlSAx+x7nmMhDr9d3wdvoINc1E3nSzOT19xeq
YfzbL3p7t8FcGta8WAn+m6+qf7zbiZ859DcpqcrazdeSjO2+Tn4OJdL0tn+eAOwvJ+lpkMTEsCPk
ERSi+BiJCtO7eFMRzACs7QchVtpJ178gBC5X1CFfooBRCXOQeOkLY+NIAe+jcza0P90nX9KT0r8l
mhc950On0EOwT2q1hPTLatapfETcgq+DlvmR4WK3oN2LOiLJr4DUr35ZPXfyZKTJArhTvcDbcjY7
HcyAWNrDMZlCf8kUwlzEfU26o7qGVf/sqWM6kKZd5pJoYPtR18WzJ7LHJhFi5ztaBRBKImjyoEPg
dE/pxjTIfDaTW6EKN2nEkxf7Ei8bz6jQ9g0bODHPVhLfS1fdgUlZZDHzCm/sv4/IOZdaVTDfDuuc
145+UXowvXt3BQeaVlQln2xockvMCXdhHx9TarfNUD3XsTsBa86oy1V2sPWa7sTUpYtRNOYiU9qD
UboI/v3vUSO+l25zL+wnp2wFtCbxlXYdoRX2m5sjgdT8YZ9DFFoErkUZ4fEgjZLPTkhsQSJgX5Q5
1T/rVQzcqbvDxfiHT9V/Fy6PD5YFcYEOGe2JTyvI0IZCip7rSNrdpsqHrafoJBjx8BQM8HJw+C5x
EhR/WP9/+VsFu64gLmzeCP79SUaRqDx/Stl29RfmRdhasw8J6m5gBNrY6Sv6k7c/XD2zreffCwZx
n+wEBnIC37HNT7YfpFaq0DLJ2csG1VekdL7I6Wuw+Kybd+Gqae3rR71D3lqJ6f73v/y/F64nPHM+
nvs309GnCzeUIGF6VfLnuuVb1ZgkXJEoAuMQcl9nHug5u9oPraeZ9vvfa1i/+KM5cnicc+HM8VL/
+3XG5apBl+B1tqV78bnC1laeq2UWjsM+LeL3nJphKVQHwDmaLoz+iLAssneHLgSyhj89m//u+rwM
HgwqeFc0vT4761IS82hV+y0EJk5BWAqJAK7SNaFiaAi9kSuzb4nIdHVknnZ5x5gGmCCJLXnUP5WO
SXRqpq9+/wp9cnLOa+rMDXZgk5CjawB9/PcrVNclATLKbbcmrP8ltNJ15djGRsXqBdH3h2p7Urvq
kpg54Lrse9lrbpUPIwOEU0tmajownt1hiD9EngZYniQIxEPwhHhfV50ePmFQOXex7l44iqgt04gA
x8wZnxM0PxBzIuWhf/8n3Y41nz/pPnI+KkLLp1b7dBYJbU3TgshCzGOjpC5WKBcuBhF864J2MwnU
aYlSNkZGbdkkKWdDuptQfSODnS98GsQr5HPvpGhVCwe9D2GrJGpU3cqZBV5TbiFJyrKNTtbfKg0D
ay9t70k3S1oPDjk7g40WqPFP/uB2O1HyB6OzwVUD1Q/xR8hrVMZR/ofTl/3JF/nXu+gbCCOAV7Cc
zf/+j52RNBUf1mTfbpnpLLso2kUu3aNIG3dTbZwUQaEhPNB91DMalUUBlT36QLuzIgMlosdpazuO
5yDFA9q1FIAMGEl6Rfw6mss+Kd/yoZa0cyhmu8jZdNk3zeufm4iUYpSk0Mb7+fzjWKschfXCFCpd
CLPCPqPSgzcLS4jnnBZRPL6jLUL6mCJuBGxAjp3ePval8+P3H4BPXtr//Uz/49X4dNX3Hf3csBzb
LfaVFErU2CzNyWgW+G36VZV6jGGZKS37IIXXo5IlQ1sTfah4Vkl39/vnIn610nMAZ5NmFTJc59PS
543K7kchcdbkrtr2tkef10xfJRNNZ54YxkIxVIpJVSexhgUhM+7yoUzvXL/a+3a2m3jip6AEwyYq
H61aQfihzwSnmbRpkc9nnKTASmSn34TJg8R1+d4ZUu39EIJNUDveihfjiYd9akDHEhATZMtIERpj
eCmgSy/+YOxF7rZrklQqgo3Inbe8Eg2ybVTh1hQM25SOIpS4fWSyRHmWl68EpBSUsZIUB/3VsoN3
MpmeHZmwt4OFdbv6VXbt0qqj+BTXEPSb8IdnoPD5w2v738UdvoIBJBCYC4rfT28zbmF3RiO1W89O
38MA/6Q20eMsJ870v/9Nv9i/HEpYSDC2y6Pq85v8j8urzVKnaEqydKqw+Eiqekm8246l896Dy42n
FdxbbkdLu7Cffv+Lf3HkpRdmIpHHjo3s+nPhTEi3rNxAsDwXYi2ZDS4kM5h92rXfTQty7ISI1DVp
yjtF6ixEqMfrnDBp8rvmOVhWrnC//rCFxGNWoTMfoyYhEXYTOEyCf/9Uf/FBn1EAjmsRLEUX7tNr
1IVxbQaJ3m6LCFV3j1asTd6Vnt0PmljmcfzRktb7p93rF4caOn4m8lewCoLx0b/fGB9W8hBDWN8a
Sl50i8RXTVu5bryaHPcUegHZ8A75fJpv7egyPJiBtzfR7q56H0+WVdr3zBE6zCHYA5qAg+YUj0+x
0R9he/3hCDRvOp82JZ4pWydOVAAcn49fseyUiBRrEn7LbqUjaWEddCNkn8TXiij5+P278ctPLCWS
R6KM0On0/fuFcXySQ3OJhsYqzn1nnm2b32oWzoXF2VpkfH6X/jQQjfenD+x/K3I4QnRJ+bjyhgD8
+PcvTlojLA27amHfdq/9aF8Nl+owiNwZHtDcUa5AMKP+TIdIw1hBIlciWnTQGnV4EOaMp1tssLra
6F56mBhe/mGr/Iw3mLdKx3ApHnUuZk98XjX6UYopAkGLosB+Z1VBX2V3ySaF60vd+DOKOR0r24PQ
Tr3mjo8VkJ0ADu3abRAqsop94HP/X+bX/9mZtH/1fnFC5p2iuoWS8umDDKw/MK1Cb7ajDFEp5DDe
oLTts5aYBbTtLhHWCGkSElI2IXmRMCNJr0ZYC3fZy+/HfFuYIn60huGnTKL+URrhFW0aIdnF0des
6Vh70WVipTnVPoY+JxDFlhBO/VKwL/hoJjsPXl7sR/55qtgmAO2j79FHZ43KT7229bmoqBBQfcrt
vu2692wQb5PMyr1mJe6LWYc/4GmvU2VE8OOj4ZwZbGtWM1Un0IFtzRng//359hj8YIrUXc7SnwFJ
kebFoyic2RmAiWiKSZu2J4z9hYyWpRRPcSSvjtZ8wB7+w5pj/OKs5bPruDAyDPIfPjex48Sg3c/4
f+sMmbtLdAmJSAuCLfEGKXHzjrHvm+ag0EUcsoD+pmXV4hCRCfP/fgWopQSU9nka8Z+doSqqqas8
u8Z8PN41NjrBOtX1ddwX6Jwj431gPH0hHe4Ecqn9w1r/i0a6xy+nm0sR49LL/3SVmxMASWA+9bZz
R7GQYbQ1vfJbUmHNyUOkFLGGdRWL+T5RIXD2OvrDVfyLVcbXafnZDmJPW/ifljdOSkXnR6KGejXB
+/D3VrBMvLZdkFZtrhr9j38xpdAvaknOlLDKXN/1LNbxf69sHsnJksBrfqfK/W+l6SaMyDvnfqBp
s4k7tNoF8jljqP0nTczMDBn8sNwoOrqEx2/DIfDvE+29IPZvLfMRw0+MTwYOUHgvTRBnRm1jL8IH
1qFYgAVrac9e0KJHaQQejzY9aengvrS0mEgoqx7NKHttRzUu3bZJ3hFZb6yxza5tRr6ZZYE64mqn
7C2G+Lnoqn6NkjTcMXS1XlPb/qacSKx7cyAOnJroHBrzA9lG8J662jZRS0ST+gPdHO3JBqeNk0y8
xP4cQ+LK4BzEGVz00tbuha6a62SS5il768pgo37uPmY5xiIelPPqWS9yMpKfir5+05uL2ZDvUkFc
y15o574JFHKqgpobbLj/kLg+NkSMxpEkkR6TyktboDvj6Om/AQEothax80yabfuu8LMXTjJy3yTh
dBlMHTCuJIS1879SBKXnyhiSkzdl+oIdsngZxuRJhwm+yjGRbnyjG79EnNvysRve7VLMQiAzXXWT
huNDz5BSjrJ8TGL3uxlV03c9Na6Fl33p8pjsatOOz6MrY4Kbuh+zQn4ZyR5fupeXcp2D56Xey9SB
qDAqsA6t5CpmSr9AKjE461hBfc+s9jCVFad6mb12WiJJo+e7211uNHlAl+18hQkuvrCzx5euxOQ0
0ia53WV4FVAZUgGyGZ5xI2iUuq3++up2XwCTFJFHsI3hvyWpJU60HrFVzV/9fdNDVVlXPT05T1TE
OwANxp1axuegH+NzaA/0OsOxXocB6dvRQBzQwgdRcqzd5uvglFQvU0DgV9gTjzp/RQhvts4y3GLE
wE53WtlMdxL+QBnUd7d7mPyNd3GWkAM8pTtyHUh0DsT93zd1ge+As8rFzdtohUN2mGNPYcaNBRYe
s7KfB8JRdx12wb6T05yGTrB7Skl1gLb7MvIObCLXDcngEsGjTeQ43jrjVYuA6LQRtYzGMVmvKu2h
qwztAV/VVWVuB6600O6Nht4xDs1tMGjWSsANeQqjtD5EbRsub98iobDP45StZDvgTtBygtfctL/n
mIA+IgOHksTyniAcV0+OJI8E1zrzBe6kIdurqg6WBqk+m0R3kqtdquRKgwmLxgi0dcLFjVqS/E9L
j9UxmCoChOdQ8WxMsm1VVu66K8zgxUnAaRU2EIgcqSaCw+lltA1aGKECTKIF0wtBaQfNNvxrrjfN
S/41m++0CV3fD+TsMD90gcpU9XMY+OOj05GJ4xr1c03AxKpNwexWk0WMTDkDzSmJ75w2tu5uX3F0
7ak1Fq5HaJDRd5yRktFqTm49uZhJ0q8W+UkH1+ucQx6RzDuV2C+7oLwQlBYuGa81W2HgWOJveZ57
lES6ee4iEqRRJIVlPCJQQWKl7oE444+c+LMJHfGfVVQ4K33w3K2V8otVLElbMPrqrI3mhD+p3bTm
0Wj6NGR6Hlw7peTXcLDfyHo4GgTQ3Dm9aV3m3JpFiS96pTV5d4ZXsbCdCreaM6Nb7FDQg9DrTRkK
cC8tyNyk6PLHKZfX0RucL3nioTNTFWkXg9a+ieEFaFj+YpF8YVUajeMiUQDSa++LjA41NoKvzH8H
lM8TUlotTN+QAC/b+X6EvNY6q7ppqQaWVcsr22fH1sal2ZjjTuIkrrA3vxRj/JWFJPuK5JkfTx8T
s2zuPSN1XiICt8M4fyF4QV4tLz5H40tl18aT1/jlHdz151A2wbOIp/SSdNr323eZTW590WZkGc3h
232h8W7Qe72yyaAoc4JHf74ZOxsYejQBnWQEusKX0eysQnariebSrjKN8dkPHHsVx5XFvK0cn7NZ
ipW5+rcBVfySVKH2kYwt4+zb8UPTqvaxm2+MYVYklQDLiPUmq1wJ2s4FAjmChphRzd8mskse4wLq
Ta9/9fNGbWtvcHe947/B6U6p1xyuRTPlM2K7+CXT+Fv7kze6J0W7l2w+nn0fOC71OGJEWHMXxnL5
ohhwUHh1x5iib+o1C55zEkgE17gHotUQh+Nd6NXj3e0rEqxRzqcZPgMt2aAvY543QK4f8gqMS/bi
I4aEP44RUVmhedSVZUCGpmNDmtG0crAPHZw5W9Sv/Wnnj7l7JMxnlVYRCnWM0aGRVke7wjndtom/
7UkZlylOG0a07dUk0mRlIa081qZXHXPH5lPqEoF72+xKUlnI8Okp9AN9utxuyNV9geagb1G/hicb
XpIXGiT5BMH7FHdHJ+pyIC8/S019dwKDPYc+G3/A0VftHhdiQ2ya4a9Kl4wPm6QCQ0fpKQojWRRl
fjDHCbBKQoSQjRxe+VvLqn7EafqAWQWofDZuQoTM2thsm2pYCK23IZ3ZPAvOfWpo16Xr7SYTv4AK
klMbta8doQmB2fxI1MlmH6eAWQ6d/UXFzoOOO3pF++vKcX5VDEhSZmPFYlSC2HvOkFpunzzZvZpj
dz/181S5usuwZrDrMlmCQdrU7kK46SsWqp09ie+mGW2hDmwH8xAon2VN+4B0fYFo/mPqsOUVVjk7
pTi0ul4PSMdYDnpXLRmFwjMPS7V2Jf4GbawPFEN4bcvpRY7OPQnf0wpLyz5tJmgg2VUVC1tSMoFm
3wNUI5JtMDbgxrbQWdejMrcpAaMCtXnojj+pOK8gx9Dzuw0qauK54PtAvylajqwYllZVwVlZT48k
Kvcnp3pO05rQ8kQ8JLY+LWULB9UghWmFajoiyUhftbH33TOyehHH5AxMWXct/OCBKPqaeHUkzOiH
+6Wm53OTES4N3bi69O6yRJI+NfXdsvChfLYFGnKinuxCu4sxbseTsxH4pld6M84Zc8bXotIvtEpQ
jWOA1M2VO1F7+u30I+oB5pTKxJPH54s9SS1rbYKe2TTeZtTqs5nqyQpFSLmsK+tebzQLKyGabWXg
ZDHfTOldMNbSfBZ8VNOcXB4zTdo1lqQLAdjFRh+MZsOoSs1cGaD9pXkRmF4ZuJMy1yoT3rjDkmC7
P7VOVavSsz60wtKXnihnebt/SdV01VufCtkQ5iJwnLVtauUyxWq2S4MuxoOZ6stwtkCpmNDq0WVo
4WBXxZN9GCKyjiZgVnVfnkwjfu6mCY9ZIQ50Aj8KWskhZvRW5j+9JPmw2jLFXVIAoOFkgeup2aRg
79a2al8cZX2tjQqBAW488WDfxRrD6BAeIVCfYTXo5LPGpsYLjO060oRG0k939L1NmbbVSu9ldlZB
uJlM5x0VBwbBWqSbxhEk0ErFtmugr056AsjG7mQlNuAkfILC0LQt+Ie7poI7FjP5hDXTH2XJvlQp
d5+bOLSCIltYoQ5etJbfCzbApBrjK/FPdyohikNi74G5UwFjh3BzvH3VxhhQQl/uVcvWM/s/+ims
jtUw4/Rcylz6jMKoqmPm2RpSkOjoF+QU1rrbrP3YL1alTs/YS8BW5GFz9GTYoDJoQ+TsxLovb3fO
QVLHqgtP1tB7W2Y3NZLqho5ihfQWj3R9NKlviHXuK3MrdXl2519Y22N1xCbG6mmAcSJgCtNmMzO2
bG95e+5RPhBG5WJKDAHrJ+EQHx1qdzxYrVyphhx4Xmfs53raHgXRsMj7ZtlHM0xrFXuXMk13ZkhC
Shvk31QIDIRQyHqRK5Cgcn4R0oThAtmxgimKJo+RcMddOYptxLCdgIp+n3uELgzsmQuNIvDgNTAa
LKfVVp4vd2OFbKTvseUQztUebzfMBTduiyWwwX47tHm8bzphI1HLswInBfP/uvEKgKHaa6ORjtjO
393uogQ/xYWbrKcmBz5cF4Cso+LoDdNXT3BYsiTCMhpR1Vo6Tk0cxNSVi2R+leu2LVdGNRVHnl6x
nwKu+S639ujc0e/o2RH2YHbEF58djT7aTiLqiC6Wbx5y2w3fBQiGuSmRem/swngpMkTmeiPcxe1+
SLcslbcve5GsadPh0inGECpWGhHLyVd+NO00JMETvJFNaxtgMCu1dZsaeqRq6teoaofNX99qkZ8d
+UjhnbXEhJKCKs9DEqHFyfF2M2oiPuKFycoQott8t9fZIAIcHCD9VGXFprOtlloDCXMupXZo6vSb
QWG6ZpjhHSypMtZxdcGDNxwitz0DGfMKSFacpnsmnuxrhsvHh+RDbWfwjmO3jNOdQQW3NnvSJSZI
2IRRe+eMjtUZl1gKTEPHK6ZVJhd5imCjdXH0RT8nzwiONPnm2A9k+k2xx4Oqb0SA/Vha3mEklHLZ
p563sJk9aDW1apbq33up9UtE5JhhdP/HaHYb0v2GdQpbuu9R2ze+ATulJbzl4OV0valH+HKK7bI9
chEXB+d2LxnGeBzUOBUknHGvnH9KoKRfW9gEFtqI8VcHbHm734oKvCu3n9Md6VkITuYfv93cHv72
ld4TWJkg4P7rX//6PX/d3v7XUjPwcsmZUHJ7Crf/CcIDT/fvh8NxQUx1D4Li7+c23J787Wf+eiZi
zF6FObl/PaW/fzAiEhETvP1amirmzD3/Yakmdq0Y2KbDCnTILEK/fYU/55/f3v7hdt+nn0PKkW2I
rn6+3X+7gTwEnuHvh8KjITb1EN3d7pribFo3efmt7QpKZQ93HkGE9ur27d83U0IhDcKMd/v2JWu6
PNj+QA5cZh1Kg7N4VLeCoNSaeMyyPilds89oKJ1VNYl2k3YJ4OUc7mA1YFLR51ngkIw2RoHuY0gM
Un5CQyxxHn5nIyLbgsV5mzbRnrSMCb+jtO670Wg3WVAMZ8ejEie5FDodzRlIjMbWrrAj9AiszLT/
memDvp2inPGpN9G/h67CtDfWv3mULnc4QQfq7Mfc/cKJLVo1LOQI8SeX9BqyHnWbtcdJs5/t0F0a
YV4RrCD7HAjSC6LgtaRjv9CcSdvok/vVd+8FPLVyqL8FQ5gdghGmHSAnqv+ge84SSjpJIFWiHIC6
ZbyPmsnZEubwWHSIi0A27Cit7qfR2sS+GhctAUaLnuaJZXSnrMm6pUcE0dJH7Wc5uJRTGwNdzxAY
OuCqUWSpKJfErjyrv8WPvaqvsR2YCxgonJ/Ce6sc7s2EhA5bYNAlZ4n986dSBu7ijsLDAwmnWvuQ
TDVVBfl8wYDCgsKOZhE9FjpiwBOhwWuNptaQfr1TblVfBnkn9eIhSKFNNCEMBJqR/r2rym+42SN4
TfWPKpRPWgcXSeo4zeNiOIZJRFz5Rssbl3d2liVKe0V2e7POawnTpPCPYYM2IeZsZBQ9wUvmT6cI
jF2knmEg1A+hwXEGJ/hJQ59yNMb9qErUSJZ+8n1QXamfkBclS1KR67xYyTg22J4vSfWjtENMjpTA
G0Ng4U9FmS2n2HAWSlfu1g8bwmwAxmRjWC6NlqSVtklpaxlAsLQm3LXB9BONY3px7ao82I13zBXB
QqNQ/dVCeAao5ZXMxvbo2nJg1iE57dh1ec7iaifA1+zHFBpGnoMkK5KjoPUBHFAxBgy8YT3Zmb0p
3YTIVrN6p7pVK2Y45TZ0TXUHBlSXHPkKjbE8oJNwWQxus1KMNxGk10wUc5eCsKR2pwWGnZDuAP8Q
P1HQjNuYMdEiYS57hB2DjsnnZMLZAKnB0WmcZ2V64F8IbdcyJC6AlGWu7ScE9XAzCnufO0V1Ii2J
nSivOAentGwD9N0TnURUUdEXN3HY4ScL6juIyVNHf6jF57UAaYmDS4So03vvbTAqkADf0hJUA661
JGjgIgvzIkM6DO2gxTvcQBfdQP2hxOwqi6JhmYwq3zii9eH5CFgyqf21z3S1bPHRL6OY8z72zpCy
Ygkc+NWCC0ZmLaTZpKRwikoOqU1YYOSss42mZS3dD3hILlFbtLGKcQuR516YGWnAPIhPn2svIWoB
3ez51GTeeizAt2YeljuTsXCqY48Nyf9bEsgAj1h/nzVgADQ4jPDqUNfR0c+mj4JRslbGX7Sy+pD9
YB+kMWnkdIXOFqrVu0M20CYUfs5lxP/vD5251jC9RnGwGQoBNqCLS5IifPdM6keE/jmuifBGzika
ZtL0/U7onLxVhWCbrXPORG2GcdeU5bRNujhdBWb/I47L8coKiBBGSblo6kEe4jSpN2OvUriNubPX
qOYMFN9Hcj/vQoeMShDoOV0988XWZmIivpY9eYGCI5Dm70YVHGviQFehn0SP3WD9CMS5rC5twhwH
uhy86cBO7qfS8M/4Zpf5JDibNWCGbldRb9X9vh6MOzdsKOJ8lTOjdLeONSLL5KB8rucbcvAim9Zc
0bmHDuj7VqubE2zdFEzzfGOyNnaW/xHUEQcshhBraDmM/nCz8mCAm05lgUwFNA68GmftMgKkOYi3
Fqe2PLYI548UlMPK9Jhf5GHQABoAa8BV7/Eat625FU249xs6K2aco0fQCrLFwn5duO7OGQuSy+N6
3xHxuRiKd9tIDFAAVcyYPDJXLy2Qxw2JWIyFMeDKCFpdWDYhMldWa21MaAzBL7B1+T4WU7R3cUXu
u3ypBX67Zl8x19y79qq4WlcSUqjX+vFSd7vsGFtpuQAuAIExbL/3ufpu6sMyJtZuUegxdexQGJwT
x5+laUHZtLZjOjr0Qj2olFp1QuW8VZxg7w0Tbgm1DPgnPpGmxOPMHvQWm6G9SWCDT11yjgKGGmGf
Q7RrhMbHDaNHLkuyrZk7o7xqxqc2YJUlrE1guQ+/0GzELx/5aHegJmrDZDLN8ZtjAYmvMbdFZ86J
jlyZPo9psTze1bx8Y3THMbXfVFIPF7ihEhCNBiS95JmWN+YjfyNJ5Mbl76OshXDnmtAc3Kq/9CFO
OR2RxbrP5xrLy+AUwFlxNTncR+0RqMiS8ErvLuUEGGZac22s6nucQnjzbQWxM23f0jqJMbKb0aaU
agOYqlpzTg5XJJ+462aswAykxjmyqULKEKxlCVLdZZi+zli0yQuwp03fKKK6BnM90qlfCtTPd63P
5mKpB2MK0c/BFmWL5fSgqthYj1+wdOQPigHSKkkL4OdFUQDZ0NSmhIilvG5zGtCI71WY/uihcywt
w7EXXBMMeDLrW5b55tbuG9ZYel07o5mCdef2IWGLoLTadtwL2aTHtnGXqquCPdlzE6qo4ZuGnvJY
d4l/GkDHbjI0laixzNnoC6sPs2p3oRWgn9KsXhoySO4BNdTHYDTvDL8cPNIzy+T+qsfDtEgZr+5C
AWmP1VafFsIZzB3OrebeCh5UY+WPFWkKWRKa92gUike08enGI59wZcgvjQyqJ5Ek8jxE8Rcut/qp
8yTHegHAyA8+TJXkb7FU9VGvYM6ThpK/oYzLV51jgmhQ5bCPMnoMtRtuesLPP7Q4O3oVXEnyilUt
3Ld8hImJCJAuCTR9a4QQCNquwd7QURPQSsI8nuxMGL4g1vrpzuJlXogE4H9WcIQceSCIEtlmrKOv
YlD7LPHUtXKw4TMzvXRDlT/FmdzRgjKQo2UfBKGqpSUbeHQ5yZvdHSFyxanuv9GQaM9pgk2ry5BW
RoUP9V/aSyEtQjzjYa8bJE+MjY59Q5PqCFFrQURfuM0R9TDb4tg51nrGGtkzJKF4KcIAinzlsLRz
TBF8cA+6+T325FqMasbnhMbajgMK3KD7alrlxTHz8iIM2oUBMZZ70U77PgFvEmNWSsdpo1WRc68S
sbVHy9kztN2prn8QtuguYwKggMQUuM0lRNEwZ3cNhLtHuxdtLV33T1nNGbYv3hoTmqRJ8xJVpb8D
LfHN7XRr7yfWeZgZQxboKRDCzVYfpTpkzJsWVhtRxHv2KR/Cn1jraIi68OZJgXbWWdFvM+iA+y6K
i02YdRKJP3AvN7TZcIMRLkM32DvstC6hPAvmKMmdYtWFXSqucSwEju7cXeRVYm/MYs79ZgSG0GRc
O7FtLfW+lbupyYI9Uh7yDzKiz70MWRUrRd844DlrsRKlXu2bVIwLJxhfotogawzHwiI3kTJHQ+5v
Cg8kyNDG1aOR5evWoaVcom4BIpwnoNP9mHzHnHVrJg+YkKJXLoM3bO57VqQB6YdDYEADyN2zyaFA
Vt0K/6dhB2qvSBEXrSUW3QifO+wTIChU2cvKJjI29NhG9ZwgeNMmGDXVyIGX0Cfm+vM4Uc4idwWn
NYj4q0mLdW97/lcorwro39qIkug+HDCLZNLjnOToUHxmQLlVUd1R0TY7OOFba6iLUz8eEE5T+CVA
2t1INFsLGCsiTBTnzrDHwY37s4X12BekgPTpfZLU7qWpnSXik+FZb+FuNtqrMTCVcZtrMtbBRrOG
7yNnxVNRUnjSXDt5SQBMAjnOljcm2DX2a1CSxavFgfbV6X8EbuG8Gsn3asyDtS+GEaKB8vZNMTGH
CwM29TQ6AxGJl4ZdPOfF0J6DLjUeVP8ELRwDBLKEc5R46SXvWElo5W9TBCfXPJK0h7LYOUOgFh61
XOihmiY+s+Vk23ZXgtWDDyh37kWLRzrYAvGqA2Q29jQ+vxXtBSWCZuHmE26i+aa1w27TuNPs9W/9
i69fGXudiO3dhU2Z7pppeiKfJjkxohgfGvDgBMFTa8yhL7Ww3+p28q63G9p2uyQ1f1alxfBOz1xE
qOQqcXbHDBSOT2DEBwBZtnqwlX6IzOhrT5uYrrViQhOhSnOxhZ8nGeTUBVqzQg3Ey2oV19JKich0
ZU9rWDJjnzJrWUJYA1Dce3N8aEVXLmig6q0k6Gm0i2u7AB/uOkCZZUR+qxW16y71piOkymYdm7q1
IESSVRp6OEQKxs21iLbGGPTXFN1Iz5CyTgbvhHd0OIAXAS1Y9T/juq+ZGU32uq6K4SAoWAnLaFeK
aPQttndjJSMTsL1HW9E4pllYPRYi5lVaWpiWTjPTbbQKwtVFFcBIEpzfgwgHvRaEAP+L+5R0lF3E
gIEOKKx4q3pj+M4qYhfxZkiSfOXE3XgHtqJbMh9JNmYWQJsnmWEZjQyDDEFGQgyONqq87WDEB/QG
zfF2ozX9zGbghanKOL/mYAyJDTeeFFf8IVEtYHipq8MYe1+KIPypYd68J1sYqWRR7RFTgbsLLNCj
MJ3WU5rn4IVA6pQNGDm/dsJ93oXD8n/YO7Mdu5Vry/5Kwe88YASDHVC3Hnbf585e0gshpST2fbD9
+hrUcZWP5YKNer+wkYBsy0faTTDWXHOO2eQ1NL65qw92BfwxcFDuJkDtKyNadvwxu2d7p5MACg5A
120de5/mdr5m1NavZmtozqMbVyxFik8EYzUfCT/eRob4NimT+++UDSfNTLxPhFdvEid/lHMHYZcW
lYcgKCm2o+53yi17V3AK7YshNTe9Q5U1td7vtGJA2NUZZAwDA1/gJVyFksFdVSgSD3b41Zc/wblY
73454OtzMriR5ENHEK+f0dWrdcBHbFDOkcHa4fQm8DdEVo1lwGp2UT685CJprnQczzY1Q52jHdg9
gX8kAoM6sE91Hx/I2L8UEVioANYU7XsDdw/twQRP9YJSqbGu+GZ9o5M2d394ncS8WQfUv9rTi3Jy
dew0CF+zxawAvgMSY8E7+gsk5OET6DC8YbXR9gqqYsi6dv7uKFy4VPpNTI9VyTNuqvelodfsJzC+
EwYB/VftggQg5gwZOBuYilKdYsrBhIeuNUve/aBeQQMqNmksvtbBthWSm77B2k9X/j6rAGAGfnmo
aNPBaBB16wqf6T4LZqitVbUZK0zvabUZvJDtZ7UHtKV+AlskP7JKUfrtILbuFCf0J7g7h9LMtmmG
cCWh8uRO0F2b3Pg85uMHfJkY3TLs1sU8jSBFlDjSuPgw965/rYy0uYgSTAduKugqxCVRUcWusGQM
wSxavrpgaMe82VngHEvJNcU91TrnvKd4oIFCyqPehUTuJ5Tpcp2Kp2FbDsV40BYJeSeQWC6RZLhL
4K+rhrUu2ebmZeKt0iT6VHd0xcxo/Ayp+HmqiVFu9G5ZM0NmBM2UBhMtE/ZOCFBRs9EWG7dA/JK2
rw/Q3eTSU2HtgybI2YZk+lTa+jt6uLn3rLpdEZQetgNLtiwtv7Imc/ZTaCFrGURrlnq2UEbWKnbM
c26nxWq0uuCpRlyaRva1HemFs9FTmjEW+gmcJJSBNMQO0RnqWRdfYQRlJ2ywPbVC4G3qqLJBITLX
GwhrvY6tw0S8d23EpBZspHAytwkyes3NMXffI8OHP5JXxb42o3FTL4T3PBjdHachhK9wJNcAAgyb
h/XQF+JE/C5bsVUduMtiEm8ISQH2mYHPR611UbhyjvmQ332XNr1iAQU3bdPcXJc7p6PHC4fwvBqD
1H/IYnSQGG0tTmp74a68cIMC7VlYmGWi9mh5MtkosvwsP2Hj6cbfz2aOnQKCTF26GyOvm1vnzi+C
TdmiSLknIbN8o7oSKKe39MVUE+O/s7CAAvFSpzPYFALzanJSQjfD126QVD0lpbFuLeQ9CgoCP9rK
mutbWIpvUaYzthzF95ahfU8/VEC9yw84YtEFi523c+3k+0BpLQaZMDskRO5tD5abJEW4U17wTcri
IUh+6bYI2ZNkTwZeyLp0fKqhxTlHUUTQJ332Lzm1lutQV9RN2wkXWaKFa8q7Feds/oM9L0NWzvUl
mBOe2z1ikUexjR1X49XSX9Aw6MaO03d3OE66cU+p0ICIbPjMjQcst4ryekuA/+TP1tfGpYEupkv3
NMIqw8gvtjLuu2NdUINI0WO14x75WAQ/hduUj6ayJ9wQHg3lVZLsHWBgPM9HsEacGz7TRuUTGwmB
+mCS9I9UDH3WWROfQz09VrS6hE1dXTKSBWBBSzaEM/Ow12LDGmyL15j7QJwhBk2p+ggEEo1KNe8y
Pe+lO/Qrxx4pl+x962R7xreMILFJpnWH5MjzoJ/ALFv89RSQMfIjtd7kgWo2ISvHB3+KDpaLpQuF
NtyoOrD2LsuWNHJOIUUxq2ES5dEznGyfIPvtevUZ9KV3piDCJ8A6xOBGbyUii2Vw4hgGEDQbpoT0
+QTIli9y1rxbbjCcCPaV+2qm/6Nk/TQqYPfKqitcJBXnvtI+QDx+0Fz/vUJbQ/uL6x3iRXxkX3QP
vEpdosb6xp3S/Mga9WjT2nijkMfbiSi+uv2Q8HztxRZJqKc8iPmHxBlvcEtZS+M7B/SW+D3xy9s8
dOMqQwRLqmU9psMXSMIDF6YsAVqUH+u0zU6hGTbHYrQfrYIObgkNfDWnNeu9NY+MKATjh8/jQ3Nd
6xrvPcgaLueDle7HFHxj7hsj9wAL5jLFYV37VZZt+lIhCe1Zl+Hw6K36lnfNC5eq6Tia1P/ORfZW
cEeaIk2Dkt9otrl0UrgpY1oVtZxIg1qDWI7Xk0fAvg4mOE0yOjUmT1EKaZgNa5uAeZsyCsykMESY
nMBCexcsc7vFyL4twKA/thSbrI2xMnfT5H9xMa6tTSckOD6SPSC61a2zUh9qWVrncQrtFfhhCH7I
bylYBISGQewai5lmLs2rPwuegy59JiG7mCk1khXSmHuFyLhvS59Rh3w573HwdMuCzKEJtZNbVfMt
b+npOJdREdAQS4/IqPxTxl362NNgQXacUhhXZrcIDO9hDHf8OZjLjeRpKt0Cv80U3Xwig1FCfkLS
LrjP2VMurKr2OFeKUdm4JiU4TdtUNFuIuTrqQg87j4jXxjODFXGQHknT+ZTxXbnnAkK8bKNjgYPq
Ia+MWz41FIQ6aXvzwxD0QRVBrOV7GdH6dLLzErPJGABCwAsXpbdIq27dZnZ8SYOKt6dfanGKjNOq
MJP1r4Pf65kmXaMC8aylPPLsuMHCi/dgTe8llcSWRPSdVb/JjKQ/82a6fIQ0B3lVAVJOuyuqPHVc
deM8Bw7LiaihX7bgjhIMmI/6lM1QH4tvRVIV99htt31Zq8/0cWRrokD8kch3QDnNrTezP+j+h660
eqktU98Blb4ULf4p5mG5UK4hiWbRD3oY+x8lnTOODel3bvDD2gajMFXIl36h/7VyTK+eVPvZH6vP
PAYLPIgy2aY0F506q0Ed7yb3FqV4SoKwzNdjT3GCqLOjwSo9iOVLC/wwymc+RCbT+VRa1MjCFcay
mFs33fD8oGrHfuiruV9HgAhKpLyHevkxmXlGWrYZ72ocJPqAqV5nXOOraHgjJ+cvMy5YDTpWpsoa
D+1Y/aS0o4b26dYOQz+GooU3OvgivDWmCYW+fCoCJl+kG/dso3NuIMUDGLCiZC3NItoaYefSlNfa
x7ptYkIAZNvmins/TU5WwqUWH1wJQ0Ez1MnBIMcbpl+ELR5IJxt7YpvRTjaY3Djuv1ASYHMjL6kD
LOm70XGTAulNHRJUUXtQZJ2e03z+WfH5jr2+eFF+Zx1q5uhVynd5NnvzYRg5fhI3xbNK98naitPy
ShcvxhbldaxW5+CcNxVbljm+EGikT0NcwobldqmtHAOJ/6izkCpIp2wA4fGpIzHUnj0nMK+9Ktqb
bLOjWZfPFqznBeHoH72m4UKj7bV0uXEJP7Rex8l/QuzXpx6csCIisJrKMHjGI/ymBm8A6Vyn59oJ
MoCrfOFL6iw3LlVOLN2ChDrTEvFPEtAdI5lf2NEyY1X9IffFtOsSLR+pM1pCwfam7jLnMjphe+tM
8yo4Mzb07shttjxFjAzplupunHd4mwYWWLQnluiCnX4KjdJ89KNT6+wJW2UfKfLU2hnN9t7291Jn
2SUjXMDgmYpPGBMJcIsGgzlrhnfmxX64BkDcPluJLtn+8FAUyD/cDl22S2FIL17YfS3GBOuiU6lT
LtovTAS0ZDU8E/zY2prEwV2ahs4aPznvCocTTSvRfRitl9LjrqdEhEKy/PBYUIHc6B4Tnt93YhCP
gs5QB0bISSUAyBPAuOd+8t21rskbtTS+MLIOfGr5EWrmbWjfwyHrun3fp+JY+3byFGCMc8x663Iu
0pXTz2cHAeMwOeGAJJOfBoNYYOVb4RtczQK9sA0uvOsFCcYaAVqlxZcs4CICrCN+zItOwmFV3Ru7
bWx6jyh7jkofZI7hLtenynOrNxC3TM/QBZr+YBAbuqrQfA1YaP4srZpHoGvfnQ6lr4coz/PXs25s
hR7TgcuQp4MJ2iIc67LLbyXlXdyfGNHLtDKvJlo/8L3uWWNQ5nUt4veoRt6pPfJiw9TslJgsJlqx
hnO66/O+ulZpRl0Qrkz2UD6HcGIH9yZ3vnqhU+4jp3+WRvjQRBhuqYYe94HTMrQF/GMalT3ak+ed
2dOXbIKHBJ0kCw5FBvinBwn8OJAuGcgdfHIahE9KZR8FaUMWJdJZ8Z0k5RHQ1dbtnFY63ztyCk6w
Tamxuf36kVDMfFOhMq/QmDbhxmAf9ClTdXN2Mj7wIi3MT7rpoarmkXe2Bux9HcDDfWb0+bWKaRmq
bLt7pbikROxN3zBTJXvkQ0aqOXSPVRuKlT/41beJFdEUC/MSJaAPKs+3T9KaOwY5B39ny6reyq0P
D6vQa4uEw23Arteu6zV4KobxaZqc8mzo4MeIHPQUU2axqwqMCv4vvarAY1pUkcXuBvnKadr84k0/
XSr9xo1l4ewEKiPWEO66fa2X1EGcwKqeh2gdS8pcaUKxXmtAkX/+0oE1jzlinnZN1ncHs8QWnhVj
fpyGibBAHn6ZOit+zaonv/LLt14G4dNgDXgukuTRHyLjAfABLaHBC6rOdGktP8Ke57uPKdUNb1CA
2UXQwXOiTWvtk/t8ibL5on3bRU5Jp5e0RGkjZHZuMkwYjDnWeXCJRIV+U3+aA1ZYhAuqE9nMft80
aA4+bjbAAp2/SztGaBsTdrHYy2ebwpI2h3YbD1lxsydykIXFJnfCar7tAQvu2O7iqLTb8ka9xU+k
Bm9fSxMHgxysIzdyvhJcNlZjzoI/mAyOGW66a1OP867zF06zsKerw4V/XZVDz/3OEAdfKP3Qz4y8
FHPKt4ndA0173RN/sJ9T0/ibGXvItkujAfIx6/9Gp8EF27festVkwQoA+yHFUeyB0e674NyHXHjz
tvvJ24lAGLaUgMadBU43XR7Fwroz6ao7Y2VH5Mc+54Y9bvVYplv1Ptl5+lKHRvPC/S1cmUYW7e2K
+9FAeftumPV8s0eEMj25751ldq9YbBlx3Xx6ZLUjbsA4N13qJlCrK5sN5PSFNlJx/fXD6AXLHjKQ
6Bf8Z6zJDk3t93svns+8V9kJt554CuxT3HXpY9UG1jnIR840wVjjuNbLLJ61b8h38ZG13c2jMOQt
MmT4AFHkfXR8+pZstyTfFg0PXdMOD7k3X0jABqB8bXfpjkE32BUULbPfECFr4sLctUtZykI0OJsp
RQaJ1eq1XcXy3qnsa+LjvRyTynrHJxVhsnvWPRNJ4ohwV1p9c43a4sFVvfHAwIAJKOrReOakOYvQ
OLUV7zzQlHdnFt1B9S4IRbf/zGQhjgTHrDOSHa0Io8ipGyMzQ2tpsfXxgSKcpMoZGVUjdyvDoKZr
B4gzrcBvEar4mmX310zJ6HXu7o6OaAYP7GE7t92PvtJPUyW8zajK4Qqp4tSXlg08LnwFWm2eO3oU
V/ZkzBueE95+kKr/M3D530TTl6mCS/r1ew7cOW51E3/ov/0dWXr8/l9/ExZsib8Ec/+FaHr4OnyN
4//Hb/k70FTY6g+wgiwPLPULWvp3nqlwzD+kchT4P0/Z7i9kC7tTHf3X36T8AxihK33ifcToyfD/
X56p8P7wsa95rLYRPpd0/9/+1//8p5R5+9uv/0fR5XeaA3S7/GWWnO4/qAQKQI4H1QIOqEOSGSTn
74RAx8/mxF5q/KrEOGQT21gjK4krFuJKa5Dxni1dOWiWZ4we6tVb+BrSb6ZTmqOd9GJ+a1GzKcAq
BvalJsmBWY0nzUJMp7VxNk26OtBbmj19hgGhD5Fv0YmPQ8ctoahtHheeUVwId73ghtqBaTu4ShtI
KXiIzYAyawMxgrMBZ4sM9JZvt3HA39Vuw4EmRjE6Xzx/MfQI111n/iKqeYN1iLVZUeEzuOSX6P8m
9DLf57GhEN5h/qZrO92lXvdYU0+0nk0td/iuUmDjiXfVHdUcrfNKiycaWPtcl+NBOQGbBkPbZ+B+
27ELD3NiEfIJXdZcyPaL+11Qk7bjs9SszTgIabNElQ9c8HmRGtRD2w8fLa5LY6pY0CZVt8+rodsP
hvNN29O7V6gGFwaPPdVUXOcbKEVsRYY6zR+nBRHvtYtAl/iKSSFeOubRFGtXv9PE+7OuuB05qQ+Y
zXIM7JVEKeLOWdcg5lOqjQ6SiW/Lgrw4cCneJf3Q3WwVXjHU9EcmL1ItjjqV5fjz1ySHofiTEZv3
tpTzEw1jEzkl6NpF3Oy064zsAVR17RtuM7KiGDcpzJ8Df8cz5vCPRPvOraHsEk2YbWtoagQLVnb1
6IbsB6JiX5Vufc/Jb/2HPLizhK9/+yAvMAC+HCzMPeH9BkDKZ6USI2id56JOsJUFIHqtDpD8mE1b
2hKDI7EEveWfG+VZ8gV404bUa7ny6IY62ZFsH3pYfRRYC+bJodwPkAweXVSmTTv31h2LvOOHL+R0
8bFPXnhyq/4xTs0eF2wybVH/dlIUmJY6cYMvBZqBDTtxWdqOp3EdDrW79xrqX0UNmsTiCn7p6RXn
W7Y18YzdyrzdU9fLwJR1tIowErlV+hUkW/ve6hiEv/vWZ539FFUA6efhi8yLcMOVit7ikCImdN+H
RExPrfI09gmEYzcc5EtDZxVxJ7Ne0RvuP//lkLv/+cr+9egA3fb7K64oauYQAp1qKvUvvJfKo6sl
MKvi2a3TbhNNi78smrY4fq2rBciDSuX3IozCh+wCdRdPxmTcx6r/ok0QLSmq76aeLDyzXfNhdyRq
3Kwv2HjkzYVLjcQac40FHcgJAjr9T/wIa4xDIqRqsa0GcUrGwV439GZRtWTdRVIeu6j1TvH4Dck5
ZbvcvzNmeIcki+91hAfVjN0ICGr+RliCbDPBeFmV4syrVECrtPakUVzELoANYT3ebS94C9WIYlRT
H+9UYILTYujXbjwLqk6rz4PZXrKMjQN98MZeeZeWyWozccRva38k6ORVn2Oz9e7OoE6+4+UHCqS/
0zp8GRopDi6H22Th9cjp2V0jXJdvUzhc6HLZ2LlJ4lcZmis7fgJGgV2U0JFhgQ5Yk14h+jTl624g
FhjjC4TmEuEyluLIc+iWmXPMUgNrp6UJnyy5k9hdC+y8u1/LNtKHn1y7+yjRINjxBhdy1Xlbxs+2
oqhQg+rP2iRchyimURk9ac8gkC5o/KR/xd+aXWiiBcCtpXwY93pzKUggbpLMuNEqSnweJfpcOeLV
KYh/q6HeQS4YN9MIVDpr44HiLS89sKem2z6C4clscTZnPBAypgmkqupDDR0MBytO3Wk4GxGwKd3z
lZ7ZZZ1rbIlWBcSd5Ao6UtgdFYkuysCHdY8nfVdTAHHiYo9lRFQdMRNlP3ted6h6ismmKbz2vZ3v
+aJ/104KjkD2xqqTWAIDL/1A5Wkp52vkiZBTprV55XNFnCzdSKYRILANIUyzOnccJpKAzHVYhqCJ
NUiwRENxHaQP4/RoRTlZVMrAoPraFC/a87abbNaNvluhv/LDLapVVXc1mf6+XoW0wxyKHEuobzOY
UyW5mQfvC/vCcGdiQNuJyjnwJUgPXZFv/MkGwB8UxJagNwAfsXxYdiF2LrIBgwytPUss+idml8dT
Gl5+2V3JlN610350DZPGvz8GxC9czj8OXts0Pek7YN8tYflQNP2FmvEXNJYEXBOEqKhP7G7pnI+w
fsuC1i/fTRBA7fk4+6rByECChTzXpnE7n1v6OjJc1gdl026pGJvOY0xv1UxtFeUk/Ruu8Qp9Vox4
98bvc2jaz3F+wqJUdd14ae0AVl998grD2RsNvRI5eL6Tgb2JemB9q73q0+hjLK7nsTuyo0n3Rjgh
Q+tJXvwwi7eOu48eTO0ut3BIdHwdL2VMX2YJXWObS4qfcHr8QFoixhWCDIyk0DRYB/15lvAiG1lg
icOYFo2kxptsXKko4P9/hEJjE5JEIqWc5Rt6KcQNU+XnplWUB450wfreCS1TXuues5+CctBPlj1d
MELQq6wNvI98sS5WJXBimGR4CEajDjoZUr/h5huYEzluXSRVqzDscz2Zb8gRX/BDfnOM0N/LPlzT
4x4yZdP31mNi62wGwZaxNNLOTJFP7W1d6ENrPy6GU9PO66QC9Evg3jg7vmSO7ammjQMqtGKh1XUo
LPw8E7Hl3J+4lxEeO8chb68e2dADwEk4ANgp0DYTUbR1+OUppvMFBktJSK0Mh/Ti4b8sIfjs6+kp
Nvxop1xSjqZltE8Seg7uN+fFgvdOGc9FML2UdZVfutkN779+HFCof/77T62zfCj/+UNrcXl2Tc9x
pA0/ecHL/OVDO9SCYP7cBE9tQP+634f+OViCD7OW7cFU8q1q8oNhzONTb38ksz9dFTtzQ0IGjuf6
q4noaBRZujXMjFuwHNtNLEu5i1I5XnJwo3TsPhlTm5xG7RjEbLxHw86mz17BEApYJ3qqcrdYx74Z
7xUu9Lhu8y0AVXAodkPBktfQSFTk47UuOcsst5kprxqziwyp2c6dIcBENn9zYow92k5nsoHzVrfW
tR/ZebreZUQ2WyDB7srQynyyWYJxieZNcxrzzUfLm10WRIM1MxKrkFD8sKVCTd+TfMw3ZZC5excm
Vx13xu7fv/BqmSd+e+HVMtvgeTPJMNq/nRbFzHpAwKh+ypxZb8kljbe64vT8pLo5uBejP+/h4OPv
ZjU2QGX1jQiOXNxdKpsm0EmxasKHycbZ2JLrn7B2IrZ3afVmBqZ97hE41o3qfToWiDixHlmVnlho
AOwW4ojIIjeDY1CGtOZwZKxZ/rkHPHTMBHZPaHWy0hdh2kDKvM9w+cvT3EckjmVQXBxybB6P82cd
Bu1mxiDK2t88GqoN/gPVUPi/Qe04UiGTKVcIKV1fwm3/7dNJrUQzq8F+4o7IExMb20MsHtvZ7E5N
1NMg3AafHJmka6dn7Wx288i4ArSn7gXZkp6jzvDhe6Vtx54SVWdNxRXXWoXaUrlVvS1SX1C5I85O
6M9X06ewygpyVm1F4Rwxy/enVLO3rZP3skP/LttLlPcX06W5qa0ozhykt9SBdTvt5CzQW/fbFOU2
9dzT/OLSAd6Mln+kt+w8Qwu59H1OoNTD+WMuWiU3RnwNtIzhTJtumeKQS2Mq5oy43RmUf65Kv1Q4
Ymhgy80yXrW0GmGVxciC/TAJ4+iTAfKVvuf3nujXJe6oH0RCu+IrDDfdFKkXU+DBs9LZOdOkCeCi
mThITmEY9/DTcuYrTH4reCbDXo47ReHdum6FsfYrPDRYVj/BoOAmz6yzHemLXTVeBMukbMPDkDti
gwlZnMujFNiJQ2jcB4NL012ogX2D3zQbg5U1aCOYHkTIN23pXMou657i2dyh2rqrWtfObS4DTOsY
GKjBjT91Vsux0WJmLdNvchz1Vy9lyaTJ1tV24B1y7oS4btw76uz3HtFvzAuEuiDb4Me1V6Ijh/3r
CYS7/o7oVl/wudwocHvIBuE9NLXR7LwoK7eKHEGRtTdlExwxDedEyfW6dEtxykIS2ERKZeIaJ6zM
RxOCxpuVQmt1aAd7jGsW2k4EE24y33Ngca9UKLE2aVo8TjBtTUVrFNB7Npw9FdnaIImceO5dV6+5
zJOHmtZ6IgSs22x/XBctJ0+Y7xfN+dyOcEnqvjsPKl6QlcMPV7DVw7eMMSNuzNUkkS6t+BTFRnSp
PTr/qjbDwLf8ktrqvZsnH7TYlkdgQR8FXynGXtly//YB+KW87CqTF25LqLeDfrasKd9F04DDU8Op
xJtkXnlxvf9ASOMw+/2oAxbKOCo82/4l2Pw2kXr0zXZt2tdPtsPlAKdzsqnszj21KCo3HkpPs/Mr
gFSoBzc14HnBpMDfTAxkGOv9RB6H7YjDjYLpbrTshoWmopwpuBt58ahkUrzYrKKknh9NSX4hpmEe
sSGS8HVaxYrSsVYYMop9KasXnXg23lKe27/OWavReHApWj9GAf7NMOyGBy8Nvvde/2Rmlv/C0m1X
8jbfqAoF54+fENcORjiemZj+IRKtZe+BZwrItqHOLAWnItu1w0I/MmhkC0QVsUB0Zg7wAKfz4O4a
A6uLMXveLajLEGtXTdDLqQv+wWHxYHfW2ZjigNHJx4pYhN1nt4Iel6TziyNqeghDsGn1KCnLqGBv
EJSZjTJ6tea6PqR4K1jQj8lLHjw7/vK/NmfjOtJdCkKXnSl9fnJVB5xuphs+9iI3r4FvzpvctC5J
4BCV9pr0gZvie+sIAjyTTC9OzT2/jyBxhZOZbP3O/ciBPjyFHT4ZmsXDM4Q2WOnlofCt4SyW60xI
xQLKjU/v91LWZnNletJiXms0hD1ZFr3CVG9sydMdrZSBbhS0MBqxUe+yrN/jXcJb4ubBDdCyv8Jb
Za8jM9F7L2Jtr7VR3FpwWLY1GG9xD6mkCGhsbCbBGed0jBlcOspS2udCvpDVrs82qJ1VEHQzBu4E
eqxDBYcV0cGbD4tnmuxKUMRevhocgv9RXWuSUl16yPAY0yORvEcJEJ0ab/Imw4xNC7oAqpD5zLBs
JHvaFvGsxAuo62OwM/FcOjrdQ98IT3FVtDBzIFCXGpTVUOcfQj3wxKUEvMTBH2i+kaEg7JiWMcBo
PziDPEtvsRefyqzLXiF4fUOwEdd6+ZWu/bMfzk81bUGnDDHzBWRxug0hAxPfessxODy0ZsuCNloK
OomagdUxCxi4ucdb6KdP3uJSTUvGb5X+DJrhm1N7zmPyJi0jBPFFMSz+ysQqH2Pje6wjb63BmJyj
DMpG6GKIBEfjbYRZeq9qzmiSLDWZwgS7fQpAjX2U82a0Oe4PzbMSU6OzCYCDWxHPX7ANMKbmPH5h
i1it9Vgkx9AuXitQf9ArChNb5ktvLZG20oo/ez2ltXQVz2F5mUPb2+kSA6aVeOcpl83O1ZPG7QQ/
BGfVDQZi/DiE+mgbPX0VCmqKtKvpLQ342HE5Ams7f6rHiQ9P2heb3CZwP3GKX+BHpAdVfK7GHF88
pQgHmdiXngju3R0xQBv9mN0r1Tx3GrNs5tfGrrT9DDt8TeQrQJ7E6MydzGinEzUv70VMbtLjDrXu
PB86WTFQ4xn2eF+liD7lwq3Xw9C798Su0Bya7+gU8haFlU8iOabuOI3mne9mzl71S5luLHZxqL0X
tmK29cRtBRTqLC4EPF6TQAOoDw9ZoptDPQ0JMpidn51q4hrI/ET6QgWH3KA4VDRhQ3xWkB6rSF7a
5dbUcOUyQn+As5vgPgJgW6m+yI6QofSmIzlxUmnOetqOSYEJtmFFG0tOHQA9uh6ewzLLrtKbxr3V
Tyd4d1RxLtfmyf6qs6o5Mrw/z8EEcXxi91vAKLvFkBz9iXxx8pGBIqV+1jMvkpzJbGC7ZZsJrbRk
o+lMRK+Her6RJSU3W9UWO23FZdYUsJSE9dkt4F617WdcKvJg5tQX+IJLArF/h7pTd7iJpP4yIxZv
TSsHW+INT+wQfF40/86XhRZBsxtuWTUCAiqsnxk1YCB4xfSupuIhbNhgqqrmTFNp85QS3vH9N+G3
BVyPdt6wRjNXY9S1B7Jb7p9Pyv/eLP2nzZJEN/3L+PQvm6X9D5Ks8dd/Wi39+Xv+0ZXnKdrMlGtK
YsXKArn9f9ry7D8cKp/YUHPvXcrO+K/+vl1a6hJaajpZNFnmH3Ri0Je3zMA0QMj/n2WSdOWC+P7L
dKcgozr8y2bdpZQEx/3Pg4svWT4GpZcdcGL/KBOe8FTKmHP9kw3UaTQk7Th++hrn9cUErTQtjCUP
G/kpm8V1+pWPyvptSLURFkvYTNlCafKkyc3bSKp1HrjsVXiSi4Xq1A7i0euMG7zPxYTLbrUCAdVM
ZrVhuvoxA4cyHcM/J1Yf77KIhGWZKKADsKRahctcLHypcSFNNSCnkFTabbZQqIaFRzW3kKksEFW5
/DQArNILuapNWDU7pX2vDFRH6G3YeKz2alC8wO0G9hW/swf0kGCPohYCSqyxQhH4zhYhpLXegkV2
iMwY6Fgqb0WpvoiFsuUsvC3SerspMb+qLLoHGdHmdkFzgeiaFlZXulC7qtJjM9QSUXbctSuKLQU+
NAi6tiDzRXQgiaJnHDaP1H9HK89H+m9AhPmgwuTCDDMXepheOGIkO2f+lKDFFsaYXb12C3NsTs/l
wiBTnHX5QiWbFz5ZVmFzIYGg1j53xA1ogkeDTLQCa5aAN4tta5/mIeHAGdio2A0LBy1aiGgWaDT+
LQGlpQ4Zi7mGWiS4cU3e3QSp5i1sNWAeJy4uDaI+t5lmIbANJiy2mpQlWiWoVCeCywN3AFDruIKe
8Z2Eza0B6Sb7pQz+VJrknwG+2YDfkNwOFPWwc/D4PDh0P9gfKYuQNVrAw8RfK5ibuwtKLgApV4GW
i3WA/WChzUEOptKe6gtkuMd5IdIlufc0aPXZ6EyCY+XeUhepu+8VwAgSMrQ3JBcIlKiwoO6c1iLK
A/wuJ/ekFhoe0KxVMDV7brQ/lgex5zJCRgD0JCA9qHR7heewrwG3WaD2SpB7ulDJahwJ+xJFDc+D
P20pkvE5eUl3cAYfkTZCnEjts73g1szpw7J/TB10pjEy/S0A7JUIlQm8gFc9Y3zfuUJf20pV/5u9
81hvnGuz6634BtBGPsAUzKRISlTWBI9UUiHHg3CAq/eCvr/d7fbA9twTFUWFokgQeMPeax8muHxB
OOZnAr6wafWhsS1K5OLScf3Aq6ZbGqfFNpFhfO719GBnU/+Yo7RkgbvnxFI8gPLvTNURqqae1IBJ
QEunlSUxYyD/ZbHmh29zh13cm+CsKRAyDegHL9Xsk2cqRu4W2BmNzIhURgyesHxb7FVIQQEgh8cf
2xuxjwEvZgMkfif7ftkycPhOoXySXh8f4riZ1mU/ftBhhlG5ybrGW6UN+v3Yrc4y0z9KZp8HPFfP
qbKMIBGsOiw01uM836VacldVHLsKw8jOGOb3eIATEQ9sLjp72jIAXLnaOK06sMJVBl4DbFoGQqLf
hyEkv5Cz1LYX8mFg+rM3vtng+ocui5y1YSoXSBoVURXjqpwy91R2yx9dq3uvTEfoswMFUdLsI1wP
e831iO+J/d1oGNpa76XHhGCMVnbW1Cu0O/MTMncOo/grYSWIP655VJOXXV1dR1Du5wSOOzVanKHh
azCraI1OWKy0ABVZs3XFW0aQ2wUM8jrHjYeo07lrneiPpPTbQf18weju7quRJzbuG8gMEegz3hXk
j9l41TzwF9sCE9lUVACbhmaE0eBVa2XW73kvHOYkdn/KcVG1lbma1R97KWkdla1ng0QJdxwKTLkI
LG3lNowyYQ7KQtyNGiM4WD78PRHoTy07aYIpHbzhYsaV2rabxnDBEA/+Oe0GwU+z5/t1gY26vcKL
ieg8c1+AdIl1wYlmWBxk0sy2qovbWxUZhwjkwUavc4m4zs3XXAtPsoFPgh+7ubqtsZdR+YxJOtzS
lu0sV1UngmEOdpx8cAEF0TeHt2Qs6HGFeiDHbB3Plo9aWrV3oy3Z9s6AYrS5LF66EpOSrs4p2NGr
4XFB8fzwT5GyttXbbA0WLEYE+6Wl0CoomuoNYgBn5RnGsynTlwIA4laWyQmFltrIhMWfr4/5ptDr
K5uslUnUENx4Uhksx9g7CWnu8VCaG+mQtGJOPey2CPBUSFS41qBuSOJ3zTPN+wlMWTzp9hYEch+g
aC52kVTvsegrMo+il2HqjqOfiAD/7ATT1YtXjuEl687Ubs4sU/x4OlyC5gbQsV/5rhzfbFPOF9yy
t6FySibYPFQjDrEsijFmarfwL2UyP1eafu/ByDtBWQXioppiV/vzukrnGPH0oN7YVrPPQjtttkxv
pvq+rOZ8g0vGAF8WypOLdE0ujvdsxoaJpFpeYwZrYZlxJs0IbgIfnKfOZ2/2CfA89JtW1747UJMW
sRv91cTrx2DwricU/Qpj42JGNYNwB0W7dKovrjXu6yzs54mGsRvUCU9PuSlN/3EogX+YXvuazfmf
wUJHBilGrDmW9rM3b104fjjFSeQtnF2ri29ZoR2xXfctjU1IinV6GYG4HXHO0NnvYgtuOaPp7C5i
8FLV03yq+w1d+nAjRREfVO5fvbge1hZr4Z1v4FXxuBjnRZ9d0LOfMTYRrF7bJpXIRFOHRh4Pufak
84amlejeUyGyrd0wy8EDTXaIN1k8sRBb4Z0iegTAS+o1aRois+CQ0Aoxoin9deG2SP7TGBJRd5hS
3M2qHeldtV3IUXVoZ66Bg5YnFzr1fTO0h2ZeLLlcTliduKzkQqqT918nZVbV77qf9xdz+TDpzafH
LNeArsMsCLl4BlMX62Zd1ObKtdsYoDHzQPLgwdJBlNi2VcEz45tqNddFvsuN9CPT2CnPbrVcl4Bn
Kw/JSu2LbGPRIaLEczewqzlbkpK242+IX6P2pY//yu5j8kn60X2J6FM0T5EwQcdDzIxJhFctcPCq
WlCusRFt2myWhOjm3b52o+xqF7vJFZi0y4hCTrHZCilFdB0B+8D4nKZKO4J5OBNfMq9a0bWnrBKf
TEL6lREvr3GWA5oEVNzmpzBCUWCbWPjNiENT6Egz3Dr/oRzysTE2GHEyDzp5y5MxpwYXzdl8ZXE4
bDrLYbGvaYzPO94qzGTblgjornYOrAGPxD4Pf02264bYD7KM3+xCGTu3SGwWejM1VsW8KgwHuILO
oDbUleE+samzzXCst71Zt+uslH9Sj+WjVTv13sSGjod8n+AwbnpnPOfjxTNc9u5h4T0shwyabIe4
ytvYYORs5owhtgtBiRV+swETcSSGiutUn7hH32y5MA/5rbfcDsRTxjEbRWclKPVNFe7G2iVfzCBD
YGKyE8Se2NZTWd63ZbrOPPmAz0reM8iorh24QeSTzh7X/5Nn9U8ZIB74WjWWQaNpVnYs1N7ILRAO
fjozdur8DWY+C4O62+1cFxyS7NnjtqL+wjucndCJ4ohL+DYAcvrGjrNNXZom6fEfRdyJdVib+V4U
BEvHUr3hNr5jovLOcrgCJB+Xq3RgK5DBDvL0yIP/y0V66Gdj5bFs39Q1lwLcYEfDU9eqYLgzTOID
4f/KqItsN8/pNery9YBOInDa3lr55UFRumhFuikT/5aVwyf5lwctDuE+T+GZ0M0f6BP7pnlpDP9L
MOYWJQMhPEjZ6H2FY/UTd7CVk3ff669M4PfzQLvx0voMWarPIXEOGgYoFVmHxPHP1KZXTbcPYeiu
hrC7KjXu21hfR+xsGP5oZ4sioidq20Nm2k5yi5R21yXeqtEYQM5Iu7Rux4L4xVGSWW5qrnXM/rBy
fJJe571tOTdLhksejvhy+nntRd2dkjVg8jVMsyHe1mb94BXscWEnwA77GSi8mYTKV1Letm0fd/Ca
w9PCtIPaIXjGmXKUvXGumYk3L8s3mejdSSrcq6k6dul4a+zwzmMSsy5tRotGe5ImgI+ECGvWpVxp
LQyJE0kSE5KfUfztHX/DigekGNbKRamN03g16P22ZlXQzPbWa+vHropex/Yh8rEINcVTF907+EgB
DMBEjk6NZf+49r20LDDo/IeNJffGQN/hg5rn686AHS2185fGJr+A/5eGOsgMYoME13htYoRnP7YT
wXKDUW5HLTY34OOx3I91EQgrDDQv3DB6beHR6ssbBDlIsXjv16xYTiJJDlWFsTSOmNLVyZ7EhzWt
xyGCwRY0Olr42fZ3Dm7+2UzOhS27P0D2Ew/nMiOylwFwUlca70rKt7GVoI+2ymg+QaM8a0jEspsI
DfNSa/V2ctQfzZ8Os/dhC/EaxjE2hOKp7BNmbfJD2uqiUV0nxYyts97ZKt7XsvqyJv1+ME1MBRQs
4Ka8ZR1kEpBUKu8JkBcr8ch8A4p7didrnxo9q8jHolsohfWVgn4ZEAJit6ZVbYiNU+ZPzpDv42vd
cnGdwxp6oTUBQ4RKrJUoHqHCRBrGxbQCmoo6lHdD2m0ha2hmcS9DjpTapDzUa5oH4TSBVP61ODrU
lIK1ZUCnd7IjdBS4Wp1RC7TbUC9vSPO+6RdUux6Q77DpqwyE/rypjTzAZHvDJMCT0alH4jifvLm4
ExLxV9ZvU1SiTu9cxrJbDAdXHW58a4oCU6a277zm0ogmMGjDXEZ+rubcMRp4HcDeAoYP4tGBJ2Nb
x0Im732mP6RlIKbFhex2x9Sxb67Wv7ErOnESWg2D/NEt+8Q49+y7ySqd1YW/9M7mKq2chXFTfEzC
urBPQcfZ/GTqqTWK+wavqpTmMZqfO13uWiwd1HeB7XnwIiGFWMa970bPmpCHRKRrv/CPVc+RBnqJ
2m2bFoS4AHTY5UVx3ypvH+ElRZvkocuY3oc4/T1llgAVZS7fpabfXC/+1EnFDIs9URZ/oHptdNd6
LADLTmP1pQO/mLR+3Q7yCeBmnOVXn2GyLsLAlrRbRXHw7OShKrOlYcSDIv8S2/Hg9uEHikXfUx+i
a14iTnBz5m6qzkXP6H53MWyz2fSeh8J+RtP67XfaV9RNx1Lg8wv1deX7dykUIHcE1FDsWJ/QMHCw
ANl6r1IokB7FW2wDskGBXMRv5HyUEjaiRfRWO9gH1URnuwJpPYzaSo3AuWeHt/1USMgvXoSy7q85
8pYTjf5aKuZTmbNUwEvOnvHWdd5zgURYav5FUUyUtfM2Ws2ac9oqqodLn1mbOn/vtfSz5DUJ/eyx
r+INROC7ya4gnfvlrtcUqx96dKd/5ITBAgJ9tVarjV+XR81V924GkKKId9Jq9no37VIaC8bcyxbl
MU3jQ2obu8iczr3Doc0S2+nvFW4SKK81oc0ipSUyid3NkVoPzYaME2YImjxp9oe4MGi8eibVCMMx
4IjJCImfKOkGFmOds53K+vi7hSrTDHDMASXStttA7pUTYNk/NfmwNzwgXXaf3RrOrgUMoJXjmyu0
rd/obl9qQnt2Eap2hIJwbCDcTKQ6B02mPbVcNoOwqM8TCrxGt7ZIcV/mmqN6qqGgJPq2JROtMtxL
5z/UafOQOVhmZF2+I3/dirSlaUPlbdsgjTys8fpt9Bk6Wc02cdtXX1UPjQUP3ElLOlPWdFaOHhvQ
QxpoOPSQlTORI9N65MTBdEJPGRGqeiSxuJMfRuU+ECQ6E6hVJvm16IqDq+k7oxuv5eIRcYoV7NyN
kdEaqWbtZM/2WD2Xbn2axHDXW+l6wpaSMk73kUikhfFo14Dgmulczxr7N4BKgQVALyhSWqLKwXBH
VtFS6DXhvKtoA21333EycdNwbWKUY5wDM29lmeKuKbq32NopBTRA2Te2g/etKN/i4qol7OBtrrh0
fzr86mkEoITvu7feDGLcCHCC05BRGrhbZAbHNG7fYMQ91UGMniDiHDEocWb0eAFhzNu+ki8d5Xmb
yA/Pjc4UwFRaYwbYggwp98Fp0ecvv6vUp7uYKUU5oRbvEu3BdNeFqL7JX9qk1u+BD2VvT+HEq4IZ
cHTsH52ONgr7v9IUx5Jc2GyuNqY/vWbG+ICeeNdzoTDKkzKHjac3P1HmSmQBJNY58yv6XJAp8yaf
Q0qc4d51Bc+bVkMcI5QkjaOVUOpueb2avnof3OHFN7uPQuYXxB47KMe7HmVEUt/MGu8nLnST63F7
Lqfv3I7+JinGAD3/DIWR4LdGVehbPXReWmF7TpN1KM1xqRHZ1VvruOS7J7oo1yYEvrPCa6SJx3IM
HwyzO5IUIEiJaNivVdVj17Irwhc5GUGuQY4UmMYRku0zu8z3RrKVTLLhFQMNcojX3ZakdxJtgpYb
ITSc6C0DlYXm1J9DY9Q3fjk6axr0x9T+wIV6pXOlYMoRuIvpIZ8Pwi8fIR1wuhrmt3ZAViyqeoe5
duO45RUpyDsWzixQ3YAoufjOWOyp/icikokT+Es+EPti5azXminfjRbgR2UwN2164pC0FINeyFyh
R/IQtHT1yM/9Nb6WSw+H0eiG6r6Sw7niWGZ7S4OeKQyNyeAd0aEEWpHoZ6bOVHUV6vHG3YuZ6XYF
7QvDQ7GyPO9v3pXMwDoTeSEZf71G9vTM+dM1qIwc5Ca2Ffv3KN2Y2/mc6uQMf7ShhSfUMQrR1cJs
7qcy4qw2HegAAm89dCzp/bzzWCbIR1WZ7QYuULxxkPn0LkpTGUdPdARfc2xnaHvT9tAPjMwjaF9i
2ZZZHmgLMybrGWTqU+r696HRmLvRtha991Uifwx8S3tp/JwMqCh6mjV1b4flS+gQvel0hEpbqtdY
GTf2Pq3JusqB1Ae5aVA3lz45dgtaHpCLa4CbZ82MHzaHMow9j0gtcNYlIVRct1rbfXM0i/KHVg9g
YRyEbYR+FdmJpvfwldJubfZDi40YTFCk56tW0k95Jhxe0ppBcXj+DnUOz1AybRmzd5cgrNHQ+HFz
IKDNeq5wIzjGZzte0I6sAHc8t3XPajTx9qXgJQQpp5swGCCY0CGjTHTcO18s2pRlh4M9je9FYs3Q
ICOXEI9zVKWfcV3wDi56bBngvjtRE2nL0n+VFs3ByhsPjKO+IT9quksJv+TVwEfkS9zrYRp+OCPl
aZSAdNBki8Zd0HMqDiUrAw5QuQM4jgFuuaOiwBzcAh1E9oiO4Ccd5n2d+3Lruzw8vIpc1Nz7uFV/
C8/jcvcKQIIOoJpXufWspfZLFQO/SxztUS5HctuyFum8JZHOAJWbk2i06b0uUJHLcKME39nCG8o4
2FrgL0HI5ano4zWdKpzDhbYC2896Ivn9BZsEPk3CMU+iLq916W0yg0PWGaC/o3d7nwzCauzd4hlw
cwQblRZOVP8QpPOfXmfCO6dBz3oWy35UAa8qX+oRqYLmTIfetAnPaL64xJ11cjtWhk6Ha7ejDCLZ
ngHJU4L/MfC12vezV38Vplz3noYLaODE5EUpiCh5o78GANVhwhbL6LCGt04aDpwI63uh9vH8LFlV
hFklFAlwm8lUKpEY6jFGiMgKMFOuCt7AhW8eFEsHmzSSUYknkAbvoSQwOamCuc4OtusccIc9h4nL
PE5DWegDUeKIuYxebwQsDPcmwRThqL5pq1hd9bCeMwBgFbv5MSf6TM/Kd8MfDt48rkfduI1p8q2P
xYrkuscotb7MdjqnsNQRZKg/unL2mTe+WAlNCeJvpkPP+sjVx2//aNWrNdjxIeTKKxHLr2zeyYyk
iXVjYLflaIzJjeGPBVRKd9Fk2Ia4Kqah5UKK1L5EpB9lWt+ctlwxBEFfqC4suV5dpoXB7KqfOG4f
EqZ+o3djh7Ju9HCra23C5aJ9jFT+ZBb91YBOr6fxA4rBk9OF9d3Y6QcmzANdIsRq5tUlivVuVSPd
A8bKKsRtDwynv90u3Gcqwu1PUl6C590fEay7i848/4yo71d26DyM2bhTA+gefeSXGQflgvJ3s3cn
7N50ZK+d1vYb/FGP+GwyN/2eyp8oZaBRUjfaHeN04ZxEYZw1392gnAkwlEcB4bSX1kBcDJFxDyrm
07B1FchJQJBO+nWtpzk6Ve9REnYJkebTUrRai/jKZFzPPgbxfDueoxHKLKiMk68beJzr+geoFo4B
mDazebGr+CHpxLs/+M8huKPZwa4H7h+N70gxgokABNm9p9ktwo7uJWpYKZLJ1jxDv7mmYvBWfhvv
3RlFUq+qn7xsDoYq70FQbVC5s5W10Xt0BhBkHziNBsuHaS9akVAX0OCWD/Crx39u/X6qLZ/+l/v+
y6f/5cd+f+Kf35fIXTZZrJ6KBVnmPiZpZRB2wFPYNoTmhkZRHiGnl8eSXQEr5vlWpvDY7JxoE3P5
8HvrPz78X9ynWJ7kQchYRIxJRmZTVB2neHbXyAJyEgHK+ujh8P7nw++nvhDdQczPrd4PHWk5mG5A
yfILyGUjKiwuTOCwdT4jNLToS5aHayt82Zvfm8jbQ7LalnvnzriGtqe2oZdwUvaRmB9/PwAn/fdb
kng+N4RlmPvdTq+bg+f0PN7fh/nPzWz5X34/r1FAMbBDvonQC+yG0x4VSPBjb4z/+vB73++nv18Q
XjTwuv/PL8vllsjhkXO9GFcVQZE6M0vurMsXWw3IqfykPrJBq4+dTTITlDgUBlncHFmnNsffW//x
4fe+gjyWg99/efVwH2rjd55DvXVbmPM4ixCpMo4DsfI1s765QPSaKABw+ScjbBN7j/+FVpThWw59
Y0C8ufXM8SfrvJEulQ8kdRxyWRGKZEzT2veJGZg5TVoOwJVCkRWTZUZ4iLzyOiT1dGztCZi1zsl1
Gi5Zq7DOOgLNLe8f5dTQp7gI0i0Tj+S86sOUHweagBS0/AWzP1wdOUybuQIUFbkwgbK/umiOlvLw
sPXjhDl/vnnpmB1NO+xOcRUd9an5atO42Q9lmNFbB6kcUSpiS710duNzRnVPbBkquGxig0bsIFBW
Avw1+G9MiE0aXt+gKoiviNhcUpPiqo08Db3wBGS0gGCBfhel/ag/WKMhL4PTno0K1cgM2bg2gcpQ
hwfPAG3ysw5/Jyo76zKYlnWZuoh3v6WOoeZeZ6v+K4os2fAj/QVA4boo7XObJO7CSL5POuUdhIEf
LjNDKiCwhpr6MIBYYBUwf6TZFeeyon4nS+Tcx5Qs/Jt6KmRaMPGsZj7j37jlTO3Lz1G1UFetqrxq
ci6vc/KXSGonGNoZpA/TxXTQs03n8qqQPESJq3eIsbKivMRCFBdde2K7pM7OjIAtrnNWKozbUMCp
7WAAiqY/F2dgSOLMjPQQJeXNjBrBKKuZ7ty97+l/LUYEMyu2wG18KyjNOQJMVWNO5MJEqVrMawif
lIwm834D/xTy/ekCYhjPtD/dJcsjYfeksZ2jvDF0IDS4SvrdL+unwoOEVr5ouRL5OSlr5hvXO33P
mO6JAmSjLy8iGyWUJixUCnZyfFdccmRljWttfu/758u/X4HRAWW5r3hiTnOyL2srJ9mreMUp9d27
810FHzGI0uqRRAZGaO2FTJ8jTt9npVZSU59uY/3offo0FdE5IzWdPvo0KuMp6dCudrbxAq+3CTS/
/hAmbHdjZirbzLdxRnBe5NYa/f+d01EpGu5IVHmV7DWxQmh6rK3kTpbUeWkDtpc8tMQiwE0AZEv0
wUE1P7zalbkfUP+TGWbW0Bnhz8agV9yQOhX+yq2JcrWqkthelR7GLNsYnnyuVZryHkbCJxk2TPc4
kbBfmUfaW/DeaC+9znkZw/HsTdn7qNmUqTSeuovFoEA6Y7THfM9qm7JE+Zg7IOKPqYT9YNXXQpzR
CqO3WA8+qQRtljyS6IJ2l7HVIBowiSXOJIbff0b8RoEo9I++BhEnCn8zQr1Ya8bJ8yDmhLP116G3
CxrDLrZOpG4h5hmk8hWTvghnEbWD4eJGiKDDOMkWX5Q6jdnsoXIf3nrXutnzbV6Q8XGLiUsz87sU
49kqJ8LBNLOgHiDYJImigrzo0NQ5EYLmmxvobYP2GtZsXs24ZLebVfvWmT9Dgk1oXNubZ9ibMb05
zoUz/pPflUyHRfk8gfjTJuuuacAL9I774Bnxoe5IejPusSNPDMnZWVRe91Gi+MgqF9+QoPXr1U9Z
V/4B7op2r6kY2XbPSk03zZMBbsSN6v1M9svaoc9DA5Je51m3AdvyNOQTbB/zTk+pKKV56FmEqdLo
A9n5pCSVuBeJXw8smhwrMTgoK/AqNUmOcTKeK2SWVHHQKHRCXooMEpSC8WYVzQ9k9i8B9SPo2VXq
4NqABfiPkOLUPnZMKKSlY5ya6HOIDfO1R+xpOfJYkHl8SHplrQH9vRrapaE+qysUKHbbfOeNwWl6
OFZ1/NcwOO8LHQ5um9/7FGeDOdAZR2jFtMQAEUiQQUUDrcUZrkiuwLGcj0spKTHzTA4rO1Mk0Jpb
GEKtYhKRTPIz9Tom9TCIArxGHF5syKNvT7rliUAGpGo0P0HkLiYGxgmBOXl74ZLLRLdb3lpZP6OY
+hrs9Cftvy0bKPNgTuHanaM9510bVgAlp8NQj6zYraLjZx+gnjEpTYuwVjA767rtJ37+fos1BEeS
DaS08atV16mrEat+07gsHxuc6utsScB2PmPNmrcOHSUv97UG3PMeOsZPE89XNylMEN54HFJ0siUb
+qCNfX0z4/Xe+B2zQheXtWLoEU91xEaz12BshfY6tmofGZDd83ikWhczR5cbNQ85redGM4GqwrEz
N62YNr4m/5gDIahaPj9pcwo4H1gk+UsXB7bDLtKNx9ihZsbjT1hPBdNLALGOO5v6LS9/lJaNgUwn
2mHObIx03XPqINGpYIR5NgCrGuWbT9SvI1ub3RnaLyfG82m2H/2k+zu3bh8Yy/p7yzOuCUup1olv
+RIXZ7Gp2Ph6hPy33TMZ8i6RAL0ru1o/pOSgk2fUF3sf/PrGc3A+VDn0QKnGo2X1f91mfinGcuB3
u0cU+nd9OKUveX+NbfkdqeGpQXtAoUbA0qiHmzbUd30a3jNl8bZN1DB9hjDI2cbeDdTGQRgZX62m
xqAwlm6hcX8qJsB4iok2UEvGHVl3+hJ6Nyzxdxk5eDCbF6dkjazd9oKkW3C0OeOJJT4vWYL0mvKQ
8Zet2g463bSE7WnRTykJ3+OcZxFLA3EUQ2a9zSBvwVglri/2dO9MsvfaGIny05dQv2qJ99Mdgv6y
jsg/XUjoiUsMYLcEAgoiTwj4YngqIckzciWZ+8L0Jd85S5ygvgQLNiQMwoPTjrj43EDaSLmG3yTC
wiWUUHQ8+mwJKsyWyMKxelUaEYb/3LPcjQGHLiB+spbAw1In+hBqe35y24ZLVVQTjdiTkfjPp2hO
dq1NgCIoeXtLk81ycSn+CFlUS9zi7y2XIfIeSNZmWnIbk998xt+bc8vAuVjiG60lx3Em0PH3/t8P
Yol7TMl95LNur5MEmS6RkHIJh4yXWwl5kWAnrMPEPJW3YHnQl1DJeomXTJagyfI3c7JziZ80BUGU
5hJJKZZwSkFK5bTEVcZLcCUn91O8RFnyAt3V/PUnrBnEXC6Bl9hAX3/vypYwTJQl5arploTMURKW
2ZCa6S7xmZjEtqiZ5en3w7CEbKqauE1B7iaARW0tWnBQ4RLKOS7xnDljkHWuQCcAiAkgae0iXnH0
gMR6gmpxAvD34xqPBpbRJf4TbQnJr5wCOa6LLyMiCKwkLbQnNbRf4kPrJUjUXiJFsyVcFLmjvu6X
wNFiiR51dJR4CTiKk7UEk5oklNK2ltsCFelppD0hgIDFRbpAYZZoU+bbrKeWuFNmC/WpIwE1H2tz
ZwCLoJTwCUgdfqNSl2cZFmJzMjHe7yoSVbG4NLCiIpKEHKiUxhK8Kn4zWH/vFOSyckgxBE+IagWK
2268Jb5VkOOaLYGu9u9/mDBxI+q1WrA3w/IkRIqFQU8ibLNEw7bgE34fe7rExv7eIm5brPslVFaS
LgsBOHloB95pRvvHXAJofXa+uZm0u2oQh24JqdVJq41tYmubJcBWm/trV/AAEph8Jiv4NTDnO0xG
XjDrAwmIJOE2SySu/A3HjSjnJvJyeaK3IIXzM2tteBFE6qITijTM58JjmuSqaG2E0RLATH5VxB4e
t2GytR/sWzhS601+Q86b+2GR4psucb6aLrdFjeRyWKJ+zSX0V5D++6vx//92iP+DHQJXuIEN/7//
O77qf7NDXH7G/3b8aeXP9J8dEf/6sX85IoQFHst0iTGzOQH6lsCB8C9HhHD+DSOmbXumbRre8oV/
+SFs498sFz6UZ7KJFMKyMWX8uz8C2ha/jdmXb+q2oRvu/4tBgnDr/xW3BWlLB+mF+tX3cJzZhrc4
v/8Td8Bs4HuCJWr3kvYFtZ92njsAl5GvYt7goGdkhM6rbC0YMkX8pLVuuNaSojjKAoNSFiJ387tb
HzVECnZpdlfKJQByMcpnLRJY5Ul/hS0t3UpVG4HXux+oxzDXJfqlpd9Hkjxbx9AB2g6WBRqpW++s
t3Qs2pMvoX6h0lta8T4hlpKUQLv3OfmbUxqATZ0em8/QSL9ar0ofpG0CFZTiUhYzbVObvZgV5fuo
+c0pl2jzJSCIVZ5q2jamiWF/V6OJ7rqLN+RPXj2fJ2dAo6AieYhy4j51sASOqbGNZlMQq+lvUlIp
QPJr4DiatYrQaNtMY8DGND1i0UgVDDv88Kkv7T+AaT4ay692le4N901KVdR01aHLQfNqsHr6KTtC
xyXVySTE7tyCfSLULT2nFL1rqWNh9iSNV6aqAtxxpB1au3xKZ6LTEPrAZUAhF9rNvPYjIlbbaHye
eugQIEa9cCx3JogMjKz5yIYFxBxSLQRalX4ctOgNOSqijNZ/al3QGrF4qpp0or1N7ooYbgAybA03
2lKTbUmzou9M0KvUFWSEdAifHKKFWU43zNZ7NiOGyWetjuxuMlaD73M3TyLrOTtZ5VE5rFnifNgJ
PZEOTaOf0n032twgqYwiDjiKB52froDRhSq2ouaX52F2yi12f35PXBE5NmNX3So94XkrBgR27dBt
SE8jdlJnm7r8xOgKbZMyT0Hgb9SBn3JfoSq57hx533XTXjd5OlpwoL8BlKvBRvPfvuia4kWJAfvz
OLlOATL07f3czy8lAw62uPkGCLQFW0u0j2BzEfKFZ2MWLgTe7m4cacfsyQSY5CCIsAxU6xkDWDNT
NNOixJ7J0zsUz7g8b3jw4ZkDmA6S7Dh5PhnngwHEeOStUXPQJYZF2GOSEGy8z2Y2TbB8q3h+MeG6
BUBmdxzDijQbwIwM47vZO3ZF2iGwZTEVE6aofI8Cu4DIgVi+pDoF5JCsIUkQ+dGTZTxaGnq97A3+
EdducQKWj5Glyy8UbMu8h5ZFMWnOfIrGZsRhAIngC2lxjVPxsddeHWNOlxd1Ptq9xovqaru0TWF6
dDxJ2Ry/9TLVjhbeBtSSjOhsq0ph1gDPTc3qpUEpTP6wC3hohPdWQV/HY+2gm2DLwKFw59EIrfQO
ND+5Ug8mpVDRGgP60u6hgpS7C5dgRWUjDBdFRx4OKIwgdkl9J/WQXBCNpSY7pSTLdlVYWTtK89UI
A8tawu4HRbCAMe/bor7TiHXCdEXTbykfV0ELZBs+Ou323qJ/cj3zw+gcggQ5kaCnfQSOGt3xUEhb
uJ8K8v9qYCmPiFipPkCiGGLIN2E/VVTrTNp0mJhuBac39XQOFodv68zR2Waa6+9CFqyzGp/yaJna
KIQcISp0iDc+p0XMYpVB+8XY9kGJkalkSRrRUORfyRC7aIDT7yrKUjBbzdMSUEBTS0rwDMdrnbbY
WnkV+rWQGVwIwAdbMjoHbaGA/sUtkWzRZVwsz5/3bC6Os2ihXid+fjcBZ1nVIia7TwyPeU6sS24h
VR9IlFqzR3zR/gd7Z7LkNpJt21959uYoQ+twDN6EBHsy+ggpNIEpQhHoezi6r78LVN6SMqss6935
ndBIqmEHwI+fs/faYuAQlcYMGXczDNoHheJzCGnON7T+YOV9x1a81cnM3IV1+SGBQVdB4ZxMXdsw
iH7TFiKEiLJ9l1bmQbQG4zRYEk2L2Xwg3a+PLV93tZ4D2lg8X5xAjZneYmOOUdqCJwDuXvqOkts0
XnTykLnE8pfIJcDXURT7cM7BCdTQblIHVH8hJt/B7bVJ0Civim+mBXAhjBRJVhMxoGwanqQqiHS0
prNncSgU5UY7AFaGtRGzw0G4rS6p4d1IYpqW2Ht4hvCVCKhEu1HGsJ0zWEw+XbKPRKv2Si0X1fhH
GPWXsMK1pmn60q4qN62cuk2BBY8gUBBK7QgoqSfULQ0Vly0NElNRhjepjvRVFDQXRCw/Y1czz4JM
8N1ciNe20sWZLpy5zYAJr0Yr0G/GuN5Zdt5umpxuLV1T4xzEMwoHqycT2+zqOxPISlsQghA21X1K
kMit2+M0Iu1+F7W5pVMddr43u/ej0vvDwB8yBaiBkTfpPU0P+sisKlqp1cxLteAevv6NZyGkcEhA
2TJa/zFq1jHUzOAyddGIcsX8nBePdpDzIQozQ3kJNOhSt0VzJP3iYHWcngWycQ44EOe1VKe2HF/1
0KPhNS/MgWGPDJqNTxKscvwPa3tZt5BswJcBCDKNHXp7/t4EBQAMngZ5bRWV4iYScLGskclEEL2x
2sNQWf47Gn2PY/O91yET9CljQNmzx5mZ8bP/HI21W8YP3tyl2MMvNJiaHaUZHziOnuHyRlsUVGod
6uzdryfjTEMdxC1K+CHYjPA5fUeGmyq1kR73I/3ycV6L0XjNTBhXIvNu3GCctl7zYrZ0a/FiMAkP
83XZcKnR+W85ilGXxyNRxvq8N0TwLm360cVEWp81IMsv2CCuDBtIGt8nzIVE32MTfQBbwrxNPbqj
u7MFjfcOQfkafup3JIdPLEO9z3BhWE1yiH1QZONG2sjYsFj1dNQRO9ZQ2TayNT5ZmG3DmG4SNRFw
Kxg4oLubWprbcdfhYM2bV8vqODC42hJOcUaCOG1tyfyAUJ63PEi/lLRuztjDr0sZYuzuaNIx1SoK
JPQPrj+ymjO8I8ZVJxGW9PKjsQT4Dh3ZE5MHtCvWtnHy2saQ5ouEQWqnoidoGDfWFEdbDIZ8ML7c
NYlQDOMJsPIxe36pNHa8QNQRWcM1OYzytpm7RTaAmDMiIxMcEgIFpLuGtlw6i03kmQqb6AEPGcYP
9CyTDrCJ7zkRIWjUSpRnDSEY15aBCFK69RuSFKHPxGODgiIub5uWecsSqfMwye5dzvajALR2R/DP
FqWKfMgRLnWTRuctbk/IJIbTUOHMUc65ZG3OWRsfitmyEH903r6BXrIjQTDWE0BZsRtDMagVI7uZ
Kyrxv3ZDBqQIhqdG4o1Pa+tHEhTzY1qep7HVHxUdG/bET9cbIKvP0zghF3Xb/skeC8BvU9jvg7DO
NkJHXRTOgb6rmqRcxySpIaSaHzu7Ku41MhKdEmNHKciIHCwkFBWm+0NQEYlGFAGLNrJTlsTyxg4C
fQspASGmM7pPemi6h9RG0EIoHMmDc+cSamE6l66eX8WIxt0oJm3TEvbyQK3MNDV3nnQQb09Bmm71
wmjvfz7loc2GwkD7ZKpoAJIqkoacHG1d9nvSXXS/HWpzN2natLEyBQAXt8GzoXH6GlmQbJ2cjxCN
9rszRSnxOfy4ZqfxKd7byiMGbjSLS6ETikO7Mb7xcvMI+y/p3fmctsd4RhWI+AciHoRKFWL/7Gso
D/pBuuUyIJ7lCo5PJB8MYx6YtPfPWZa5JFFATQJ9tx1N+35y01tXDUQVzQCJFs8X+BHy4h2BEmbo
niwPwGrdti9iBG/ZpAdReP2GREZSUVQVoPeIX7KQGFbbxM7JfDbas8TF2wHZyCoujS+D3oDtG+pd
ZrIDCFT5VaTkEWlo0IeoN/dLVsw8RetwmTsp0uq8U5HXpAgZ3oGsrmeUa+MuFehzKzJYiELLBd+Q
QbmwLxpT3bDhuAdjs4V+waLnkUmvWOzIr13pBCVtkkohFqJLtk3scRl1u080fbLtEJM3PHdlvXPw
OzaxNx1r03jLuFD4ud0Z2KFbtEfCPinOGyhZtNwXgnux1ugUeTUaqgk7Crm/qLwahnXLhbXehDEE
tFFI2FGq8+nMpCt97H8k31ox5/fUIoQ/cDDLtDk71pNwvPaEtTzxu6VC6bXq3JjuU5F79W09Fzsn
ct4ozjvck57OT62OqTe8tWll3XO5OZFeGq1Tc2AUJju4lnTEzuymRkOQLmGZ1r5H2bOm30lDN/3M
I6JSRsEpIOr0UU/MnYmOSVKbYGNHNx9a8sMRnBs6u0koWabPbHkvNYlhYLgfYz3fjyanLhipOLKm
lf01dGwItMgsenRMmN6bw0KN9RuqON8pkkcnMr4yqadNlSIt7wm+QNltr5hnXYp5pFzss8eg7M9a
E6AuYbMSjy2ewaDx26n7EbLuzoMLIyZnztO75ldZs0FNsZht5rFCbo4vah/37rep6tnFjqZaBBfz
BtTenYBSie4wRzPapWIdMwlZ/2SCUEjw6cJ2VZuJOsdMisNBcw+t3OL0s5glVssyaDI0lNSyYfwJ
QWaLUxOZSxxUqzpjnBH9cN3B2XUZY3WQufBBhd3vXd6xj/u5XwdEDTCwKPTVeszYptkw5p0SJdTg
oZnyVPCchpK467RhyEH3N04H79TAsvVUVFFRatNTP8tdoFuZLz3XAMWdk6njVeB5yEQ38u6WhuWr
JJ5cxNGi2yF+jEb27ZRlGpna3SXQVb8WYnJ9ABLgcDw3vx1mcVuTlMGBUn6nPMC1z5AQgGXkIQZl
JooitDrRan9C8jqsKeEQDdtahc9dAa9yDE55W3txCgeVGSfXaqy5XMRmxIqf5yxzjaBqqY1Nkhpc
JFtyirWwTQFJxenOSHOFxjJCKex27gW+5wX5aHp2mjfhLhaSSF0s4KVxoigbTBHdFKYaNlSH9cGL
uT6oepYHRXCZT2sJIENASS2XAEmTKi/tLkKrLxHr0YEjMuAINS6B5iKRNcRBGYFcFQbaV9RtnKPK
ezZs7AIUWB8kRr0hGU0PXIDF2uSMxQ9MFTZ0sUn6CYqW3NOfnPpdNpADglkRZ1YjiZ2dnCKBN6cX
oL9aAXmdGQHiiJU9a5xMs/5qEi59HL2ypPFpmVtGHUwOFFWjHdiEF9jtXWgy4Kub7LWMd9hJ0Wg0
ZbkVIeC+h0m1Ym/rbrnJGqlWFf7diCC+FRMomDVzizoHVibzO3Q5OLtrpPZTe8pSLuVUYYZOmzBk
vtv4cT90fr0or7KWuDwvCqlTinBVtqDnQUDc37SQdti4vrByffbg7lZe6t3X1iJiIPMlaTm5g1DR
ohroUzFv3belZ226IdfXmOEeYfyg/ca7uJv1yFib45cswkyqunFnGHTQmq6gYJg/bLPQOBPjbwEF
eKEVZInO0/celhNwVhb2e6Zw3xwG/StZICqwMjYTTouLzZrt9559uEpUs7EE1kU9erONHC+GHDVf
aZRoEuzrBr/0du4oDdn6MUIK822vbh1XIQJnepCNyd6gFPITe8HPGg6sevCVSWqH66hOXhgS8PVS
GkDUSIOjk+b409xvs6s3r+ltYetE/pQNZCOhuu2svUcdbak2/EYaADRY6nxQRCUzrApcuDXfuUvg
Z0+M0dyzexWmYHMQ4uaVNSz7hHbWppk8Iukc4FoRn8CYKZosuNADGYKbMEvQRLNlNnVaMVOZkHZB
3GBOUPLSX6ONVgVPkzMD64zzL9ddXFKDdtasm4DFbDeHEyOPzs9svufrVkK2Af8rFWNUP3cNvf+x
dBEkhOMxmu8B+XnkVSrCLTPkxcg+8xbSSpjg46SaaMCnilW11P0VmNYdopcT2zNnG3ScvjVV4dJD
u4JAc1o1QFerPcmu8KFZ+jdtDYNd5KI/tJ39hsyS7f2gH+2IPXJhooCV+cHNHuFNfsV7Uq4RAnp4
9zJ6YeZiFl8i5bD3jgxL9zNCPg8dAexBBjshU/d9aNdPk3TDk0ryu2BikIKWl7kpcBw/roLbjI3T
pS8nZsFB+D5kKjoGbfZoqyk7mQTodChSVB+Z54Ypzrpj472hSzKvipGmi5dG00NuxV8UAApa66A0
2+qEUECeSqGi9VTWw1YZ6hig0gN6jwgBz8ljPMvNwDECBbw4hxNCAGk4p/+dYEBS66b/MMEwiNP4
2wnGoRz+THP6+Q/+mF14+j8Mx3WvIKff5hae+IewTWEI0yUZyRRLGsl/Ty6sfzi6YJgB+ckTAKB+
TS5syE6MQQgKEeR6uMu/+u/Byh9w/7/NCWGAwmTiN7ST7jFPsS1hLkxL07WsvzBpp7zrepoz8lhb
6ZeROrRrIoxuXDnVorbQg+RF0hQ5I9w7Q4doT1GFU9mdzO9aYoFGXYwjQVVeuNL050p+i4C3HSw/
wZPyHNMlV1X2OU0K2+vk/Rjdb12DGskmtp3Wj7YnbNN8snRIx0CeTpUO97Wf9Bs1PAeNnh7yIm22
ZHg8gc+y2DrQfmzxOxFbcoyJoFuLQgN8QPvpiLka75XE3t+xCKf5zgwbSQafi22iHw8OQU1bS1Fb
OIHdbcPGYrvi5otjNT4UqYvUKxNfYBfpt6WJBDazsk2VhIh7XCBObCxRDtrWfV2ID5c+BZzI/iMm
wGPDMP0ce914sGX7XOMm3rLqXbG7nJelpZ1sVJtq6F6H2NJuYrXoJHC3OqCeg8IYn1MtWVeWfTFt
lb9ZnligyHt8QNP9CGrwYKjuIPFNgE9PZx/cS7ILMCgzxVl2l4h+mOUfZF1lfoZ5BoIFRRfGdDth
ZzLGfo/iyprQGTRYBAHr002/Yiya1NrbGV370B9pkSF52kPtB3YURxsvrWJfRtOb0IA5TgqZjDuk
Ab2i4sbuFaHdoADIXPlmNy0EjlgRv2bv2izKd2ySftQFHaA2E+0xqFC7DCZaHq+H3oBLTRzK9I6y
3TyiJRs2xvygcqM+tuUG5iTNE0cmuyx2TxYxx2avrz3m2xuXGntV2fanZRUnKxg6lvLmnIyadw5g
24iXtCuoBLzxko00jeaMpXqoe78xueL3qQm0wQGMywyocJBbxeWHxttbk3dAWMyYa1hJ1WsBHMgn
a5Pggm7wDfinB9M0TgNsjkPrhhkGN/T/YwRRenYwtccgPPGi/ChKBBYuW9EVqVU/DEE3jswbCDch
KJY0nuCxGHSaKs29dwrmXv2AXM+htN1K0X8r9GjcZ3Z3ScO5PAXIwywmNYdcKw8OVqvTbIrNNMFy
KoMv5YSkqQ3vRUJHC/d+1JRHwJfaDi2f71RyMQvNiCooAeguHnJ8+w1+MNahocc4+4nMMrtEIJlw
aEf6mqiM0m+LdlW5Nkl4BkFAnHEjvXD9lNuVOlReQz5jxzokQL7aKVaYyM3FWS/ftbFtdl6fv4YT
OHlXZmj+CSw9sqKbGIRudDM4M1VI/DCuA4666dWSudxlHVEbDOlvh9x2ObUpu9AeIi+BAcMmurcf
cSEXl9wgRxi+O9lpntiS9Mgcf1r6mrJzt0YIgj9NWTWn1tk7Xb0d3eytwBq0wwgUMjKlKgSs/bXL
2Pe5/U04OkSYfSOImCFBgUyd7kRD52aD5BrDPcBGU8Yn1LoalkyOmqT4RlxovB+SkPo3t/zcNLON
Xrb3mTl/2hiRZZqfwhi3mjeygXT0D0yTB+ArRHUGS39iqonjyd9535idUgICy3giEqldNBfWiryz
8jQj8SkRURC92EbgGl5HmL7Yc2gA5UsNx1o+6tFzzkUbSjPoCicrcY91FeamtprWD01pQ3sNFBJG
+jE32kNYd1tUeTEBFtmt3Q79FrnkO5BzLE9GQmwRwyJs7hVtqlSZlEV4oWC1Eh6Z3DUtpCYvA/Vi
D+Gu6EQNKFOuB7FkrNi3wmu6NTssqAtliKA+SJEUadHWq7E5dvnXaibLgoWqXucJDhW6D0hi5nNr
FgMjkJm+0PTDCUXqjym7IhMmPBYmiWS5+SZGjh975FPWOMXW7ex+yT9Gb8h2aQGNqOlyhDXYVmPs
YkyqB5/0jfdy9M46Kc03qYJP3Rkd0K0eY1+gDjHirn3ZIweGr+AdityEjAI5dau0jxlBwDYeF9PV
qMMPRYjvUu1OI26rNiaTkzUXm1x8NzfkpjJOIfxkwqUGRG2XFfmbLbRnTQ9OxsCeO3QYO4Rg/Tut
/1KjRdR0Bi9GEhAzAwOh8EwYs4QreXn/UPeFs51HIDaoINNNr2prO0a9uxguHqcA6YkstYTRExZt
1Jn9y2TJALxPB2mLuac/TAK/KBYB6D42InK3K9aWibjbZnC0hmLbbjA43wUp+TSeqs9G0HL4ODpD
18Sd7lIjLznYG86NhAxG+JGI8FwC9myMaWnD5gfJlOXD/4GQVgP3sT0aiBEOLWgIe7h5BwAYOVge
SQZdi9+wiJiGem1CDi252oIkkBu2SLWPIc9kDKhOMWB3/HOE23ha9iwnCbSrr5/BnTFggui0cfsR
jfo09r7STY5wk9iejrH8ppkxPjp9mdFgmLj4wsQaRHOJVXXORWifEGqDqjbbs2g5TZyxTG6HDGhM
aN3MlcfcWGt9yMXpqYjzkDS+fU+W5IrWjLHBKZ+tWNnrI+z3HRUzs/+q1LbSgCCXDIIVGXQ5Wco0
ulwScOD0pFpdn9wOaWQdD6uRxttGNq63M1S80zIGsF5hcOQmFcaSiAU4zss1028OBImyNjLlRVW2
uW8etbjS9pEFlmiKw6fAZeu5OH13pI9hK4hQXzcKmTx7bRjIxtkJkNNGSeJc7Kq3+em3daWN59zJ
6LL1DppkjORiIEqCd5nftjFlgJc6PjOnMMy0R4yM4YFJMIgKjTYmIMbsrNppN0EaxNM/6RARa5cL
kJEfIwxIR5llCVtWeI1uWJmMBGHRkruDUioMJwfAjqCPCnKYvhI2GdXIHyaNe783gbRhnrk+e70H
/6E+uqZag1MrNuhFHkcXb7BU07iqS3RYpofBrTKFuXYiYg5yDjMSmKxvSboQWIp+XFnM9xsuYnsd
5hwKuul4vWE4a9Bn876n+UBGnNO/a3NQcw1bDE86JqiNmTEwtuOqPObODOPP0XwmS5VP6ESGKdlD
rEzw7CkhM2fXtdLMVrXdMbZJXdaB1CGwBd4/QyYa50bXvXXU4HiDSu3nm2SY3HA6im5NlLaNhdph
e9inpBa1z00uSNxudcZ6zXOQduk2UVlNgqWsjng5z0k5hbvro7CSZ3PutW1icSBOsaqP13tmo/1x
7/rwerModqwq9vZ/MThdH0649A5xuGn6ID5FciwB/j8w4ExOdRCkh57rSaEk6bwFE++CiQ3+HIAL
HfXr1rCru+vbHVxLgu8I8c/hEMuuTrDlxho6kqt/PRYhqZZhIL6M0/yHR62vwqzYk6wCAiMGKNGw
l2FtJcM9aYpm12o1f7EnKm91vdvafL2pjmnierzpxheDbKyDXAxxfW9oEzQ97mYQx0H6IN24/qxX
a9hPl9jP2+sTOHTvZoHduTDH17AWJXUmN9d7v26uJq/G5IuxiSwUmIkA/gGDNN0eBxhA7KOz3Fwf
NlP6oVctdMN/PpViQVvZnqLOWix01+/CuX4t1++qNZGbm3GwNZ+gXMzHyGnsYzDbiGdmpJaKFuXp
egNlOjq18rNWqHeiAVBfqtvVKg3Zo5TwwOikjWtJsbP/6SD8sy2RQKFym3rzc65VS3hDpB2zYTnm
Ys5PAE+wplV7vN7IHk0nZpIPAPmDziClnplXu/D42gaXlP7Hjfx1r7AVE4vZtLFYdq8dys/j9QYC
LZdLKQhAgv2491RbL+KOGbsMn5RZ/E3QNOFuhEyWr4K2efDcYdpe/7BfTnarRvLWAfRHaTG3+PMy
vPx6mVOQL1cPsVwimuXVrvcMKHIZWnwe9134EkNMRNHLb3T9La4/VJ9a+VYU7mNrJTmyDRxpx1p4
Wzcmeej6y/zl+G0HZAZVm8D//OeB7dJHomw+mKou5vX1QP5pnbSnuqVZ2CB9WL4Q1vHfvy9vrJaG
bALxi+3Ez6/g+imvn9eOzfn465Nz2S6gUUWHfOp9JgSJH+nWjzLDgR6Nhb3HiHpvsCN2bbLPHIZT
q2oBLuiz/QpHYE1KkNh0XUIudPmsAW1aJwt3wZxx0nqy+9D5VSRG9TEbpq9Nip4EOTNy64KuV9p4
lt9MXXr5dTN6DeN6YsxbZ1pBeqMbjoaY0RHi9nIkl815QMYT+cq71FqNnYu8bsHeTYtY6G1mq0Sg
49RmptnaD2VXPtb2lhWTzrDNtMJNKd6NPN0CG7yM/SUpinfDNV700OjhXmDCHIb4S66/JFFKdIKs
voZ98dV04ZglFqeAkSc3TQQRo7TBczaMVetkO4z5OSZUcZXrpkVpYX2Bb4WTgeodtlCLVQcujz47
KY5CtR+CidLHZaoLpOwUNt2FET58oyx6rg0GEUuhqtspuEI46ggjWV8JrjwoibDMsFBJT+Odl8un
BK46iMX4JN80+gSbKc/3k4KzjmyG6kv2x9a2L1nzPpr3cn4ALIIeKKLnXufpmenuGxuSHBKudqMp
NHWmnUPysNmtS1nTiWA2KAI3pOeg8Ys1j0no3BbZHQjYH8FEX7WaIi6gWfi9VRQr2qQzTld4S50R
25Xb7x3M57I5wJzY1TA01waTK76u7i4lUo0ji6a1naOhGvILTkHC8ZL+oo8vAT5fUK/iwrBq3TUM
TighY0SLkCmMzner6lkSoYkxkokhEtW1TOMD80ka7iBz0++t0z+1Qn7r+RLmCEUjsYQciMJ5bLL0
KHP9oc6Y5FnApKtmfk9N9tQ9zcdVMrT3Nnk4iRARnwufCslsL4uLaezN5ykIGEoAoF/lzkfTWI2v
rBq4QeQyTVB3edVvonI72+OpA7XPCf/ZxsuosfMiv0JdZ47OuQY13DrlulQ48Iw6djeJg5O90tuH
HAf9atqbyRxijMWYa6YPiTdZ6zEVl2zCx4MP7ozKZG8VEwLA6ZTaapsubP7eHt8h191EefM8N+4j
8+BXD2oVyEsIbeXsHPSFKVjV8i5bwEV6doPvfqFHYOYS6iu05wfe5QoR40RMYSJ3BZOPALrXdrSA
NE06GJuAdwCM4piSNumTAwlN727MbArHdAOFuJ/p1/TC3cYD4CAb6zxJh+RD5t4do8qv8xQcXQdk
RAALrgmx1w6ofTsTqgGgC7WeG6QZ3Zj2J0RE8a6YNdKuUs8PDMZ12kGx6XFJxsKxLdjc1v133VRc
/DS1cUwPuQtoVF8oRIxu1t2pVsIIQ/iBApnUEGplzL4nURhPrSTPT9agigBM+4mJN8ZqepypqL+o
k+N1k/fDSbXt5EvYCsTc4w+wO4TRg15jZAQCnhSfWe0gTxPVV7kMDBGlbUrD+Ogmr/Wxtd1UlFjo
jvC6ZpkHBwSE6DrsawaE0UQwwgNJwhOWh56Wf7+zYCSsqjzy9nqK48Ml6ygZau2sm+E50otoFQ56
ckcGygQwgMQWx33wIjh0JT45xnvGys5GF3Gp+KSyCDcWnGRcYne4+YzjmL/g07tnXzyfDRvotMdc
WRPq01JezWCehkRjfR+dRt/Njf5a4PqHOsgY3zUNppMLATUCxWH9sJHfbWaobxsZDnjWqvWIrCu2
5IXE2tUY5JzIszC3dgImDV/lutILDe9e8RzH011b0I3NU6vf6bhfjxSwL6waLYcUjcCpOLfhwFbN
RbSt9AfImm8CtfDFdEBYzUT33HSZc0sAdczFGXBLTP5T0/W4XPvwkEcL5gsdYBDIzyTJQIsJ5Aat
Fis/ceNsTcAIMpbqK7Mx+8xljbk5v6YTNp+0PaZtMy5oftIu9SAgVxldDnGEn1E2LKQkls+8+Yjo
oqCK/SQarPQJhpZ6hhzNzu7jCG5/2jP6Ixz13DXq1q6zHywx55YL2TanvBdx91X18oMlvV9bI6NZ
z7GPZP0ckuRHim6EwYcazmJgbUyoyZRtYXaXSJe7bdJir8tY0jiRWsizKd5UN4mIjJkb2pKExOQB
BlLvzugRxzsaVxmqWgxn+oBIzJYLYhIGiGocv5qkhdBJcT2IH5rUyW9EwYSXMVOwVmogb4UFMXPv
MjbW605Wla/ZAxoLe9OoSwmN3LDtbw2qZupMNexKgtWYUTaSUz43vK1X5oBukM6uJW+t7HrSZeif
r4dWHesyei11JmPk0AJSWaMsLm4tsgzuAwevGfr0eWORd7VBGidXtnUL0Cde9bXLB8ZcWupkOPWm
eIBjgkpZpsm+dvaWVQ9n4OVvkedcNHZh6LzyalXYT0U6x+waUpdmKRe0UME+QDWummqPfBuSQD7e
IJhCi8FRjShoNzPFPtsWbByiUdQ2IkQc/tfY4hbjKrHWiELgq2GeNcPpjIn17FowiAqaC2GutmM8
hBz6mbG1MnfruMN7SlxfqS5tAY+vZ5KA1TlCy6tM9kyewow804ET5qqQ3S4OtPhu6ndELulH2mTF
qtexKOh4RrD9iPs4Nu9wwcPWsb+k9LdX7bJlvN64PWHaaRHsjaJ6srmwgZpxEc25HSqWhOZQpcKS
MCYnRqkdbBB/s/iHnxgvqhPGO33nBthsodUuF8Nxr1nZhWVunUbKu4lJxlhlY/GY9G9xdwrM2mGA
zZjTrQLGupb13HTY4irs88DXvntBT4i0Gzf7KetfZ2N8o27aGGH2TccWOqSZvA+S0rd66pYmvrcy
3k/rDj/GiKTucDxrubQ3ucsENbC/O84E4aKoBBvlw6yzvYo7+EK2+4Dvrl91KFgdK3mrTPsNTjPr
agfyf7TZaiqOOim1ixn3yaaDP7/GwR+u+U24DKdFToOA6l1Tgp+T5AMtxBoC0wj3vfNg1aT5NjXC
k5xZPWKqQJQDents9vO8tJIGApoNs9woF2d81lkHYeU5LQ91mtDgHSNBXpqBWignYmBV5p7w27is
brsMbUcKSpTdQLdCLk6F0qT1ORLeKtUZudJQabex870goc7X9feaOCrydBcMVoQAThjjptK976jZ
N0kSUrWt6TrNwBkGBsFLw1wZ09mtb4aZpoXXlE/4S0mN0CaiTw2rPXZTRiRgFVYdZn4egxNFs7ls
vV6yFs5nc+0j5AhJjtfHv27iKuJy4XCl1yBqjZNR7SID5ghMqciHodkeNZ3/ML7u2STHWxQnx2Z5
oWIs7pmJjFsKHl5heerXTT8MJH+5MkE6zYsmo5O1+95uiIzE/DLnr5JWBjxKTx0l4du8sOqPRVdA
mi3kjOMkJh7ZLVM0D10YDkfF1OEI1WJgjxmfZyMsdtfndfGamPZ0iEkmPVoKR7BcEgYIIzL8AaP+
caxbSGQdk5HrQ4Rjy0y/EkuzrD7GS5Mj0uu82qPzI+U7Tg6Mu9pVXAB1cpf2iLPc0Ln5/Sbr9Nif
zRlM1LKxtxdcyxhYD0aXUanFSFQHHOPOGAzH601dFSN5nikfS2j7YAH4JEk30Nri5nrv13OlPtxh
nmFs5ho05ZcdeBhMUICEgZ/k+vjXk3D//ZL8s72eDEuUTQd2XFR7zWFzhB4M5QmhVYPfOIlalU3X
HbOlnVUXwIODOklotYFm3yimW1rCvxMQWo9VPbfH6z17eXi9t/yNGiDH3vJc20ex0JA+dSctFxJV
p3oO/KvH2ARUmYjGhoyrmccc49GxWu71SR0eXCaffSuNIwBDG+DY4Glbt0lvr88lIVfO6z1QIOB9
lKDBWagPjKUjXqOaakKLDCzVvXFI67frg+vTdld0BwJ0ACWSZ3a9af557y8PKXjbDUJBvDbLu9Jw
kXLI+kbLByb2w/p5c3166roAfNi9ahdRE9uEFFpjcmPYEQ+z5c1e33FKkUBSjGWsQUnz9qbZOIrl
5vrweiPwQPk1wVYVK3Ge8TPBpri+/m9vYnk7QjouwNHlfVz/ZOJAiANK5mgA6xrIJ7tubr1+qtYI
4sCBERkNBzYP2azMLtqOOGrAgY1svCZXMOPAYwR8w2oq+2bOPcSbJS1twPe0a4PubJhOsh5l8j0d
szdqILwy8EcnkyQ59EAfDjFxJWLxIJ2AlpekxM8puicxwR8jR/dI87Q8Ueazl9AYHvYxIcIGjYqt
Ndmnjh0NYXPOLu357xot8j91f2S/ucPGHlOckCbDb8AzGHaNZ2T4H1rGJxAAiJDXQCWdXJDnVIqY
kdxjSGA6F1X9UdMMfEuiidf/Kxr5/xGNmDqyir+zvV6+t+3390i1H13X/sn5+vNf/qEeEd5iVZXG
H2oP8zfj61UlIvDCutbV+/orCsw2/yGlxPoqpHCYEi4BYn9YX3HFmqhKPN2VlvBgtv2PBCRLnvZv
6hEg04arey7RJY4tDd1bslJ/87161iS0tMLJo4ORLG3dDxqqmqiytposUUVKffgP+av/7hVRe9iW
zqlv0qf58ytmBRyImcb+HplXYFFSyurZFGS69NRJAevtb7/JH4qZ/1Oo/K6Mi679f/8XEc6/fEBe
yLN02zUxGf8l+SzsCKtoKvY2lNB2VqLGdqeXak7hE80v/+OXkpY0kfXxgjqv9udP1ruZ4ZWwI7GT
pJ8pgC4q20/UmzIN3/7+lZY3/ZdfjVdyUGW6HAP/8qt1IppbGlfVHqSZt/Eki3oboepIWbf/w/dn
cMz/y2uxeuKI9ByXUJzlC/7tCAkr0hCwYVboIhpz3Vv6i6wbv5LkkNDmWkHwIGdJHgxYPauSa5zb
uzdWWIMQKy5//6m9f/dOTNMz+TWNRVX153fi9rnUOm+o9pDWqCiDi1DTwxSOLwwgXsZqfGiJlwvi
8D99A//mEJLCEuAbpCk86v4/vy4qw9JyjZJDSEsPCR1I0+2B3ZCE0I0PjQJvUoTnpJhfElnj0tbi
743dbP+LvTNZbhvbtu2/vD5OABt143VYV6IkyqJkdxC0bKGusVF9/RubPve+PM6MzLj920iGUrJE
EsSu1ppzzEolGccWMUuj58ChTb/8/dW4X/jfbwKHgAd2FSQFOr8PXSB2UmQRusm7+zrM7J3j8mzU
UCkIet0PqT9AHOEbSZBx7u2WXZk9TynlTKgMLx5F5WmW9GdDpHH/bf7/ixH3lx+T7QqmJwz6TC//
eblmRLdTXLJp1GRN8kwvypVqj06k4i1Iksbl1y1d0X2tcKb/w9xiqOjmP12TPzy3+vkfblYsqFav
4WmHx28+UjKCxhqmMAJHOM7NeIVOw6VIxt3gON/j+LUAjf0Pd8tf3ix/eAW/TW9DmlP8KngF0IMU
lWnEB5PcsHFl+P/Tz7+/1EI3/ny1fY9ZnPsSaaAQ7m83Z4nv0MvLKkc9W23c2j06Zfo56DPuSL03
CCfKt3Wx6rOYNEH0SVPEUTFTtfHG3HV+r/TL09Hjd6ZsOvoB946pIUIf/E3V6tcK4KifosLR5cUy
5QWAwWiDvmGC8+Pk5hi4dtt+vM7Zxi/KUxVupZNTsCr5O+rfSwc/C6UHMQABmMyXaYIGU4p52aLt
K+Zjje9skab8I3bKNMbkuZgJsnFtYMsDLLcAE6saUGM/XCzL2VME4UwX7TJF5Y3MHokv7Qs3omKj
WYQL1NNtaMenuLaWWghQoRz3pc9rLIiGntPiCYc9Sq8IcWSeS7wQERLFmgon3Gbgy9eu1ndgkVKZ
3MhuOqZmiIvY38QWKgt2qGvhJ5+08T+R8X2q+0moNEej4D3ExTPErw86BtT+uDKc+sUyEu2mGiq4
OeJDA8yz0Pvo04ErAO3igShHyr+8L2N0dgMgpqyjjGsrbsB4vU8enTMeo4YavdZURB5M+c3gOa2G
CySY8YhA4A9M08UACzDp8jYoLpM3y5VIyPMkZgUBFffB0Pl0vQ3cmjk6QNQzBR2S8iADJjB1+QM7
+RzSdI2L5IsNnI8TYP7Z5MCYm+izc8MHYbpoIadcg9muH4O++vCjDtkPb1UbAD/Ys37t4/6c+D9H
j/a/Dck3GlgnxAzTwGderPxDHRmPiEvQYVq8ksCbn0fT44adr77XX8gW3+GYO0Zpz+/7rb9+ThXF
xanCm49KDChRvSriHzVhYRbQd/UUHELJRlM3WkzJiueLp/pbS4EA1crNnPWjra4Um5/zWDlnN9Wv
GhVvzdI+0zK9GUl+610YVOZ4rZG8LghF9srw2SzRAk6NcUkws1g6gVZ1aHdL7AzPKTHjuOxbMgV8
7k8wUfk6K099oaPf8KIjxlRwxmwvZl7Rsog6dB8x+vg6uSV4OZasjo9O2P/0yO1cCJMPq3EQ3tfp
ufyZG2vjyXY7FFmUUhhX+FzUQEh5f6PRX9S6m9QYzOKbIPOBcPXbQL1xmKyT3+FKhN1bLC3sPTgp
rupWHtTibOoOPS0MO7PKAjH4bGI2qlurJtYu6K9mk1QbgOgtZ8Tp1QDtcbJGXpvMIsnDQu1hnAD7
E0zkkfsDIHhoJo/327G2w09UH7h5cbcsGi17N0X4jLZJUNngqe9TiRdnn4MzXv2MsUIeOzds2A5X
M2KdMjTmYiR7OBDmaROWxNk7fnTrevYRFsJI/i/dTtNLO7MnvE9bvVrqI/j9w8gtVIXWklxOTnXd
dDXUB7VE3vYRzERgu8/6jHdPuvJCHGz06ZZVvch0pr6uCdcugUacrW8agPc67r7Z8aGfGAM9F9wI
05unVXS89XHrSJYsf2ALPKJvWNCQMLf3f+BL3P5ohKTbX2GNEESg8bJGYtZBL/NUJFyvA9Yhjnfm
ucV0RATncZy6E7C2kk5X4xKQPjfjUW9ijAl+8KBLro2PFACj1M7GMDk2rlgVZjxuhox5W8NYtrGb
8QElRbmaRnF1MjW6nLLiD9Gh7CS9poqRPjZYphqjU2k5hr8mS3UF4D9bBQ8zutVTqnFhKqjq667n
hreoGYm2wB+jcHH1nh43stJKLZPlSDCSztM6uvaFsUUR1dFIjtHIx+xwuE8IGDxokBSBrZeoJxND
Gysfy3HyOoakTtoFZCZfscAzQ18nGuMq47S+cIbpqkPbXt1vyPvmBSv7p1oOdNqFSA13ms6lYYrr
OnBOU6f/gBL4kpAF1uvG8xD4x0kmm2zosRlhZFz++oim7g0sznbMw8P95pfwIFcedS8NakrMDYWJ
6WZg514bWQnOfUo3Uz0UWIkgwIx9uS4n+VMG9LHs0nmpAa7uwR9gKTWLDZFLaLcmVRmDcrMxw+a1
llyREP8QUYunztfcVVMb3x1J6kZAOWBh+CQCtp2ol05SE9s1cM+bIT1gp4z5AHHbKa6O59K2iatZ
kB2q2q1meHAHho+tMQ4B+a5AkkMDSGZMhAT6CVJpE6rL3J4052oDCuxc+Pu4QJlKYAGAQzcCAsIg
bEhgpYIMJLdn2+5NP2uvg3jHvDWxZuKk/OnoQMvzmovUp4gCIMcv76I/cCh8i8m8BkqGW71f2ymi
5/tnV2aMoX7uPgvr2tLrGYHmr7q8cYlQFDc6eh4CGeJj+7lGUoxwMMr42PFW3PjFs7BIrESpvbNg
Kyhre8aUNX74ic0hiY4ZJVUHJZyJ3lqB9Es7CrFIc76I6MNYeYelQe1lAxmR1faT1LdxOXgA/nlT
iVVe6PBdi5EhEAXyZS6GZ6Hmcts5zzqdSrtliIaD+e6CO1rcpyBb5vEiAU0aYZiWrsAOXX1UrX0d
Xe9nNjJsTU9/dQdXX81Fgrh7rnRKtn6/hOuGkjaBl9J546nmeLCxqvzAQbOjkxYS/x4O+PrlKfSE
verC4ktHV2rtBphMnQREr8W6uJpx8AEyPbV0GhnhbAwkY3lV4Lk8yYJWR/EiOq9/KbAVWaJsH8Ts
fUx4aw3XG74npOFhQTyg8XO+hWupu5u204YvSWmd+t4kX9AwYxzF8bvX9ojC/YR2kWcfKcEGW9g0
R1FjUQ2q+CGsR31FohW2TwHYnGhQ7N5R+YEtjGox3CZ8ams9Nq6AlqhyxcjEx+w1ZildgWWDCljv
p7phEdSzrY7+a80NHdPHLuItKPVyUTeavnJiwoInMa1LbARNZD7orSCBxSEQ7Nv9TE420WIgYrST
7hbrmbEBttdQeTsVmHHxSYgnG9cCBbjyMXUActqat6uQYvpTD+0A+wJ52N7ViCcIU2m1qtNuXoa5
fNKNnn9MZ5tEhfCIPfSIOgZ0sIPvzOmmHrUvpUBkQD+0wQFMQajkCMkyNmN/O1aEVPgWlTs7vfgZ
d1F+ReKUoyJgfNI3Zfeqt9qyCuBuQuVY5wHCVoNtnu1+dCPLhw4RYEOqngSc8tiY8Epc2E+AFktI
+CvdY7/Vj9Y7QQxkHIXM5FqYstEKOZjUZsfQdxj/E0ymPgf4A4Jj65o8IV1EzLUV2viYCFCag/jJ
h9gjLRFjTjKtbXjG3F8gkdwphsZPJzhsUlT6HT2dwaFO2yS6vYvGZkPLjGaM0R6QOUpWpHEjJ+LG
PL95xDKXIlWpSHnurBVAfpem1WSzj+3hVzDS0OShFuoRGJhetio8fLu+KHaK4rdy3ajZDfShWj1d
1oqH5odNvB2IliQ2I6AMXo6rLgqmlVPp9KIggsUhOz9DC773LUoNn4u6hD7DP+gIQbTrmL529Gk2
7oExmG3vK11hlhwyKZx2wHWWgSqbzs0MI506AdMZ0KECDHdtie2cR4fYC82dRGsVsSpsRy0kmklE
pLkpx0/4mgUkSkx9+z2DYrlBNh1hH0i/3TMuzewdWqaGl7KHj6hEvV0cbi1ArF7nfEE+GW84vaEk
jXty9tpX3wM/MeU9sc5xVK6QrKyAUTOepLcjMpgNYsE23ZDmsjC4CWa1pfQM2De99I82xwdM9tA9
Bfopb2KbrrFNttHQk7pF1gYL5q/qEqpemnhpzP4nKbl9GOsWIAMS7mi2ltCmHbUpSN25p8mnHQHb
sL4L9lkOoTw9KGR9IHwoiSM8mmrbmkbmOlQof6N9yzqa/QGnmaTvqk2TI3Uhh3ipo6HWjJFXavIB
DdoiZY+3vF+T2fS+lEX5xJz0Vnrh+b7V7QjPI9eG1Mw2Tq44cKG4ht2FSKJSoBfhfTfk1hL9qHbK
ZSCuBUJpNCWw5Qq9By1J7zDWvtrMHUyCAUoLssZn096p/3zBm06b5HNu8IETh1fgWQ0etQxMjl/w
rWqAE5DXciPY2jUFGw2FmDdqD6D4yvSa5gSF1+JguqniZgnzAZ+EJfn77C48BFmLPCBsPMoZuIie
NKNeZ3jCF6RLs1FWtRaprkLkqT5k7L4GLTbcUr/aQOyWoZnehMX1H2YUPrnCtzk++ed8Ykh0E4QN
WCVEwcUtEasQTDK79kvuOWefyiEgLKYlOG9kGJaBGmL2fLVZpwHZ1qQ542qeZP2iQPXrYUy/oDap
0YsiVzK8FmF/Wx7NvjhpLqjwsPbGdRAXXyfrbAvOly5xKSmEezXzhh5HU1NdWQ2w1uLXlqornt2E
ea7g8DXVUOaqFqHMzIKqjqU0Cr/hMNAsBGmxBdBQ3aEhYj8Ic/MR1dfKq4Jx0eR81uplSw8PREnU
GrLhmgZ/thOm/ujQs1w5tDhBB0wYeRz3BcztLq1YqQ2cF8imoCJEGHbN4WIO0xEM6M6WLheenT0H
tE0ex5+aT9B4IvtLWrPvgYt7CIkKdkrJybTt8WCJ6/0zkDGBSAi5dveYdRQr7AhLdbZQ52M9mt4s
Z7rJnDyjqiGHxgtoC7kmuvb7KdnM5t3ogkW32Wo5OsXqmXFo9Bk3l3oRQEdXvjraFk7+oDZTXCc2
4uqwigH6KO1XNyGzUCtJRBRQrmrGBMLO5xoxjetO+PC7R0EZYjLmgwb2f0kyLSd2/rSqf9hh/53g
OouI0goXMnQ151yY0ZNPSc8UxMdL71vVIw6qjPFkzGx2Jze+EXlXLwZw2Hrwdi+/3V+8odacyuJ+
FTmFioRFyojFZ0dTcSj5TS3NqfPCi6XyrM67dNBabvg0ds5BTi3FGI9ebjyPBvnrkTk+mAkrpmY/
aiAnuPJkBiU3WVTvmY5knNnGHQ1HMfq5Sbk8Ws1Bx8vaExsNNsGc9SQiEbN+uVeTIU5jH7C/aZ5D
8UxwvEyt6ajWZdGF6NuKn03PmFaH+r5kyy4xcLhu6Z8sy2YFIFlWRVMt6tBbs8Xw1x0nYe5gfiPE
MpaHWwN15n3Uzqo6VutIlTokO/d73oPBW/0aaBtvJOSl/UaCU71QE231VsT9j6buL2oqUZ9qhEnB
Ke3bmEW3xPhIcLiB98MAlBVMM6AGTfGg+yjG0fRwhqcE0beMnnAcL7b7JZXRR21siK/X2KqLkFV9
H0imjFldkz54HufxXb1NKBXUlJkUq8452wCxCTDgs1eFS9niBmXXykLyKhgdgHaZaSwrBQLGynXv
DZhdjYO2o7kZBGa91Iz5ivD8c6yyC+7gzTyM5Ikx/HFGcriPCEeusUyoBkZiTLQhW3q5OkUvtL+T
k8xopDh3qIKPHUafk0VVAyOLRnKztqfVszXYJLrq1r4/xI0qTqFVK+Wi1mP8/hNhP5lDBCe3IMgj
nhf7qTOMT5hyp/W9sBB9yZC/LAIBTaUeuPEg5KgyUt7SRo4XxrQpBXFBaicgpYHmCCsuVHD9imTp
V8XD9PNb0chzn4lNT+3EsdXZmrtSjDnWBmcbtxTnkFdTPku2sW+mCyjVD0NX8caZ1X0uTiJ4m7xF
4OjfKR6u62ZYZwqlgNZEwc/z964HGKLGA5h5PsKGk33MgWpSpLLc+WFDmgc9NvHMKX5lMMa294aN
e+d1swK8qOHXul/MoOdsqI7aATlSo5nhOEk++5Iz2zRmwOa5odXxnvW+r8NP0F32ws7mNWJepGte
um8GecmGcTtVAks0xX+VgQaeAitOpXbUNlXY+0krVKWybGRmKFDsd13uIZlnLNFwWdxrpLnGqhtT
dCvs06BxWk0iZgMHm+2y8EluI7Fv2UV8IHbGLVnPgomUyl1OjEMUIxEpKVISeUim2RjBxSNEvkH1
u6in+KV1apgS+wFa2qZJFbedA7Juls+Rw26y6JCzBO1ZoJu0wXEhGXslObxdQANFg2VnP4qmN873
s2cxO+s4Qeaa4UJGeZUjw5pOA2LRxRRIbZl1OaJ52725Rs6O4RyaoPfH/PNepdFQWRHVGK9qFQTm
6J63tWMdKxNLW0Fp8r7YsVVMYcFz29ocjX1b+KiO2J5O7g83ogXvq5JcHljcNIn300s58jY5Xfkq
QjmmCmJVRTW6Mbl2RM9QdmKPTM7eU5nkCHeZSiZ17q18ekhEi7xZo/MpR4sCog/9lipCbEafSfWU
TywhCaA+zsnv7dw9VhpH76BMOUThMlsg0KGcAH6NQ97xfmYuTO7q+9pGCCdTn+v8rFttAKnL5kiV
pgSolEVhpuTGlY9UGRaO4BzgQDpvQn+DqRp2oZ2wZsn81mD48aYNfkz5cB/LLQBRBD3z4303d3+j
bL2mVWVbzM0c8qjM5r760M2OPwoSvA9F/Bwa9aX1qu8+DcZtVj8Yk06oA9ttwn4oqmbf3LjyVmZk
BpQcjF81Acdidz3U+7LA+aXu+pHQWvwSbIEzRmUNQ6WYvmoBe5XKjc+z/zy4ocEHQO4Rwjpy1R1R
HJAfspYylTZiFxc5ac5JfrDGve5VHAqa6Udgum+aVVQbjudbOyRC0fKRjNU+lti6O4RVvska3pbH
rUUo9iZHNB3VH1WmOfDtHxH87TW9+jorMNPkctYNOggL5DwoHoEGnDLpVzbEkEHE4mHUe/ky6Tkp
xD0MX3vc4bCwK83fzPZ4qfxIIwwKNi80sGohp8peylJrri002xEMLpbQVTmbmEPNLHkMCIjNqT1I
CFYbva/PfQrlWMsUuV30WOqlh6g/hE1MXk67yQy2DYkccRqa+kmQBwL/dd7oHp25Kgj6XZgMXxpp
Onuw96DhOGRH8lYM5EwH3ivU/o2dIylvK+1bV/qqRhomu7nyfGR56Vtep9Z2kHaKcXUQW8sunorB
C42lZxNFXUO+wejVHXKltEvVgz3b9T6BZhiKEf2KeggMHuTXsuiNA/eC8+8HCFiHLpnY/uvKdxgW
prtB4vOMHMY53B+cTJJqwcgZwrDct0pmZ2fFYxbjmJt6aKOkk62Q7FE/iKgXOxEzjaHkf4PObBek
Pvy8Egdvm2UfrdIZyRwFeEVDIUtiY03WQbS4+yzvDwQrf/UVg0eYYPaRhf/x4f69pGLnEREkERPl
MmXltOdqwsfOB+tw/+q3/zUhs5Jh0BxilahgWXJcOz7yZU1FHvz/h2og8sXwq2Td1wElnHqM231S
IDMOqrWt9XJnamnJ6K+HGn8SswAZSWlI5vcQeZvBJ3HeHMnPQR1I7jviM/UgoxQxVavGFQV/NL3/
9YME8MM6S6loGJppHO4PlPvFr68kYS05zjV+4g6qNokYk9Ea10++ptPcq/RLmxo6UtUk3GADd4la
c/YRiTMEeMWvptPUJ6vrGg6Ocb7TMj088ClhUAqXpDFUL7rTnPjxeHYMaDlmmiV7nzAHCpEFvBDP
By8Ehv3ZNjSB+Fyv1k4SxWvfL6AdGDaRs+wImHSwIdD89TpuKPW/FNrrp4HnuP/fOCCIp8KvrQa/
8LZS8nLCYaous5lXl8myMHcTDLa7f89VOfa+dJ4s7ZHg1PJ5rs8UxaaNO8dfLb3MHmOk0lB+MaNi
C59hnqUWCxGXs5WaQ/lbfQm04YcxhmLtuK3JEcAwD/evevUp/OF7utNu+tB69wawtrC55GoQ7ldN
J+RjVAkSVgG3CPH/6MfjoVcP96/GPnqhcDbjNlbhB60+HkIn+0xotBNh2oyH+7fuD7rKP7l/VTUQ
yN2sytZMetle0GcQ1CQPdvSNF/ic9tzlouxgrmTWeXr2u6Cn28SDN00fLEdYv905eJnEthyaF1vD
md6U086zzLVQo9hVoxNDCGgvKyEPuw25/YK1pxXdhor7yZ4MviPgZzGeSJUdz65s0qNtUg43GwKx
Y6aaFT4X9olEw3RG+EtE28bgrp2uspZDTOIVYfV38W6fOh7UbDXb3CW8cLC3cSp9iMF1YizDNEAq
LSLkf5wpt8SInCMvWdNKFDuM6hWOuA3RsEf+LUBRp0edrP6UgxJ9k+TeI45+0jYyrJvxjJCwnzVU
xU7xgWxaHqatJXV5uIt476LeUKTsMe5fEv+DytwLE8K8PBU4hAHZnXXrcP/q/hBYzb//N7Yrscl9
j5VT7gHmTMALULkiruZJ4F/++ur+PTt8HcKACGkBaK8PRsrjUTyTslzFUKYDr1sLtK6L1mi/TQaX
NXZZoqf+CZHwO8CrFi+GirFrSCUMu1eRunzy2IqmSSe+FH5OT6UTvLJ3EBK0OEmm1QnGKEU6eBkW
R54ig+gfV/r3wLO2iXtsgfVG5fjNr6vrbHdveHoCTHrmbmBfyslXJIdJsIUPJ/PVTgb6czHxYbMW
Peokj6xbDHg+Yfc6EkjYLO2Pmk151xCIjkm0Wn+albaIDWzhw+DZ+2iCrWIQKzQY6cpz3GpVpuCs
fbd9T+z8e4svgoPJwjZc8CMy/D7WwW2yGhx57aUIsSZhCKMfMm5CjWxZ3oAuhi37Mo8hMUbmdk7Z
6yUTm1vpERSL8uJLFw0riizLqg83MRNyk4zMbTUMdNM9ZxGzXeMAKjG/QuZNFs0cfXqjgvbiBI0j
So2Gnb+FwCFV7tMX4YffTbf7ToQPda/nOMXRlYXs4DD8iOWcN++Dlp4IhZhrQTNO0O91CIq254LD
7NSJE8zUd2ahh1SPiJo1aE+5dbUVUj6JusqX3iin3Zx1i7zRrLXZ48OCaS/IZsSXqmF7aJ4RoQ5r
drPNaXaogNOK+kwEfuZ7lccCmlyU+lG9jUgdBLLkS+8ClUaQyI46u/frwIYLorB2edA8G+C0pcvx
6V7RS/zwU5WCxvuBSqfC4uXFshPBQesxWyb2cG18HSg2eJAEuYWOohg585I4pk+k+ZQFEsi0rds8
pTVQRye9EQH1YrJZpHbImdnLu2WMVtjDdYzgQJWQkBJIykJZnN1E7WmLnVX7h7/X2yhu13/qi3yd
UwGyJp+uoGlYv+mL2nkOLdlSvjJLe1dMnFUqfKmAkBqYy2zhqvw7O72AYwwsm5zMu3u5y6ehJvHx
wP6FzMWumwJFjOZYnQzulzKkzGh5q8wk2EhwnGXLo8rC7XlMyMKWNodLGXDeBv8y9NOnY3ITyIQ9
oa4sPna1IIX4ViaOsWnrrxD8b6OdaEsSKigdZJuZ6Zotf7LKpYbLql///UUxlKDrP0RX6qKgITVc
y1b6x991eaEIJ4+SCPECxlUiJ2pSjqzqJeFmejDc4zzsQh8/0YgV9e+fW/zFcxs6UnnLgsGGKBad
7B8FX63VQ+MdKqIXVcc7Dzh/8URGdLUpM2jCPpdiujioReD+Xz1X7P2BuGBOYbRFL4FP1mMDf5x9
BC3l7gG36x5P3z/J0pw/icJ8nTBOm3AZhWujafifr7JoxiK1nJTbxuNVRh0HRK9thwXTMIfJSZXX
CtwBlSN9vLXoqpCM1UP6qcQcMQymRV7QHZEZQUmciNEa3Ex1lvMy1J9uWdySJr9llAq5JzaWYFMW
JtE3QGRsbp/uEsSQ7F5i1ykHdrV1rt+Tu4Y85FB412lwTPikEeysXIIZRM9BXqRZtU1YcMN5PAKn
5cnMSCzbnlbc2GQPY2LthslW1sL+QibYz7gYHrHbZhd1YKPOc3Oa4ZI1bb+0xjehioyxU+/tgv1t
dAOeQgAayTXZGO3+/o4wzD+JY7nYtiFM23Fd3fmTYLUa41LzKH3sYicFRa1b4IvpdQilN2nUTGa1
ShWVV3tqNEDeC9Jsk8wRZ6MHrDnqJcsBFWVPxXVrpLkeUZMPu7bXtplaucGgAfPEYgR8JaR+0vj9
Bbu0samM8jS3PghRff7MZzIdbFQpG6eeNvdicxhRsTDDCCDJLWw1hHAG9eqYj041FIuYIlkyMPc3
nFF0NCoLM2fXJSiImonY4Xqcl5QZyoZym8MSuk66pyHqfLZ3Cr5ZZu/uzImYnvYNdhhCoZmojomZ
pwncbxketcX952CNqPNT9a9gKmXJUG2oOWhGV62TovvI/Xu5Ps8FOwVznQ1EiunFDaI1WGgTDHXU
0fLSSQANwbslJpkzQRSTY1Hor2z0qFdR8bEozaWiOWkUudAw8K5tv7vca+2VBlndTfdRpf0sBbdP
ATx8VQb2VwP/cRxg6yI9iQOWjq6sDVuELNBwCVPaarlwYPXUALU71mMtqfbVTZjJdBiQTS3TzL7a
/JAOwSEsh+/WEDVszjb4tR/MCoiXEgk4MetEA7vYbLRvYc44Vy+13odl9FMbxgtgnv6RUAn8cFJH
DCDHqxnYiDVqkB9DR8Jr2b7+w+36FyuKYUOR1HUHeLft/TaBhZDUE0tr052p3rJaDVy+xx7O/6FB
ynMTDq0R1SWaz4uAKKcVVQ1qOkpJZykZVd1l/6Df/bPi2zd9FgmbcSSoSIrfXlI3OYNTxUa8y+zw
a5UnT2yf96r0DbgCLeK0D5TiDLrIVUmvci+7BXr9Znr2P1ybv5jcTR+9tcAiYSGJ/F16LmPZB05B
8i9JGwSASEaVhHXQVhCi0TOjFP9oOKr1s/3hNPRfQiTnYMs4iin9GHqKZQvxZpVjD9Jl/EXgPF9T
CQuWcTX+gxLX/5NM3rd05hwU8r4Bv/d3HS4bbHg52QDMPk2IBqOLjrICsFmbLL1AqGY2x/o5c9y1
zcd2LPRjJHDAubrVrAW/SIH6NEHRXhNOmK/RT7hLoapRMcgUz7TiFXVWgrJAU8pS+ldsSggecEBy
eCxKbVH1frsf0vGVnJxyRWY91vG8CSlxWCtfs/0rKVyx0C8CmlWaNet7TTzUYlafZt4Jcjap9Pnr
Htaflr1VdpfusrqQ60rGEcG8EChQVr5CCNs4uX92oml+8Pt5EU/0LTTAbqFVkf7cMGxM/HxLQYDA
Jva1t6ZqM9zmPcVVX3+fMsS6mrlTNce7VLRQIAJf+xLRwNVZI0hcfeodJuS5KF588H0IDomQyaEl
+br9VMjw0y51uXXMXZBkza5sPQra5ZhsagfgL9D2U+1X1SWbCg6nKbNVPnXjjjDxnySGlL92H/+b
CPiPPF1S8v4wz/0pEXBf/IhvBfPOz7vTav/j//4fA5E6v/NvU5Rn/Qu5OsNF+MSeW6Bw/zsO0PP+
pWNusizdIMjk14/+C6tr/ItNFLtvEg4My7k7QP7tijLdf7Ha676P1cfzBePwf4LVNYkf/H1Ta5gG
LitHbfSZDH+fBKWAQzdHo7afgvVscQZlkmLVifNHfH2IGH19iUrWPYMpiilBgaMDigjo0sifMysR
K5PAIysDoRjpcbjQlKoXDu42l05CfNuta3MUcKn4zsl1WuFdf6YLaB36NL7VbkQMzMDsRUxZd2Sq
D1cEHhN2gf4YqmOknyA7rGnqEKpatO2+G987VX/V03lbSbM/TkOI0gWSO2YP9o5ugbolL0+ED0eb
aOpP/eRjyaZmA9dHf7B9oNmaoH9JJeP7JDrahBYpyy1NqSJowVh08kLiAjsdUJ5uTKwnpgMYIJOP
2cSEMSIkLaAoIATO/VYS172ZcmMVViTO1uSk808I6QhZwkM0vrI3ygeDACfwp1ViFT9sx/6aZDjT
c2p56Vx99m8sTBtwD9lRlgmsCgsCioBp7NNBIRklYUmkiwwF0eISo5pEVGDvhsZYZ/5gEr2OEx9D
xF7vb5H0f6YIu2vhnvIs3faF8aiTa4gIc17O1lCzZyBPtSISNuuiB8rQ3dki5AG/CsKqOHrKGytD
dGJ9B0veEZns2EiynXqH0vhFe6GMRCUAiB+Al2oBtR6/dgQLXBT+2Q9G/bmWn0n36AsRvg2jV5JQ
nqYr0xUfePndw+BIZktk+lTw5rOVy20+uxfkWvT+covohew5RXXo9gjFODzgl5vd8KllL7dHC3nR
KB0s6zL94dTI2PtZQnW0oY4kGhTQ2M0vNMhDekzkvmFLp51XB5AvXfOZECBSKJxEX/VV9hGUfnZI
3AoMM7IbYyBSpnW1dhd72mtcBGtfVVujKGPh6fNpE09hceyRqtIZn9fttRxLZy+y6dKZvbHCg97u
2Qy3K+FUJ4Oqnd8CDdVMuEYjylhhT8MR7254LnzEyWRRy3WnOy8DIrY39qw0nlceDuJVlZUEI+sa
vXCssaCAFLg3Ij7ORVXtWZO1YAe067T4mlYlGvGKcKUxHPYCypSWuS0UfNvZIa9HSZIW9QYxJa5N
ttmmJg9RbmWbJJrPjv3NHazxi4RQ7FO7XMyhmPYJlW9PIlmchAauf4BoUNaPLlW85VhQgJB53QCi
c09GSWukzewlumXQE5QVT7He3uLZeYPXSNYBHDOijL+JpH9MJhPdQ4wjKe2qi+Yhxc7qZ3dIvHOa
ILcH26LQmXqy6t2faYjVfgC5Fsw9TXUL2pzWhd8RNW3Sdoq2/px/aGl6jkxt2hJCvBN83gQ1o5cl
OIgtfINGz1vG8HLB1KDzNgy0rEbirMcJsJUzTPiTqWhPcAwAeJVQOsrOIeJmOXSuchd0nBDrYyI9
rDaYDqQ3U+0jODqWDqBwKLnFWNGjC7tnaUuV4AQ3QHRUvUl/d20iivAAACdgc8aOx7rUDyaXywJI
segLiR3BREjanYRoz6Ghr4pwOnd1H66K1N7o+bxL3cADIjSnVFSYgCybrorhzbu+Sx40E/w2wNJo
TVfgwL7aogaDZkHLdaSPw8ng7tiPBREroWqkhM4AE7h+jgp3WvZeRgefAp+0zQcrY2qn+6/hkItW
vWFe9Mr9agec6cI8Pw7aWyZkvMllSpsQY7gN6mY5DVi+59R61nzy8TpzCt9Tgg7gzKFuwG3/GDnl
l0j336NhtNeF0VegEHqkhk19C2tx7mPiDfq0vHpT5XKopJwZpaRdDPFPTjrDM30MYM2z9yXvUSBa
Wue9kLqHBiIf0OyGT+SJXEbU6IvQ0cHCNt1w8JnHDVmAKuNQvpBzRy/5MzTi4FAK+Vp1ufVsxz+9
bgS0imWkGuwaNf5obxNLvs85Oaiz805v6YH8hYs26pdOr39YSN8WcZ9DJR68EzGNKYNTdodpfDQU
8dYA+RCq+FehQfzyIFjSdNqGM0zuBPRbpZ+HNq4e5f9j7zyWW9e29fwu7uMWcmi4g0Awk8qhg5K0
JOSc8fT+wH3u1vbxddnuu2oVFoNIEMDEmGOO8QfJeCoiaTmZUjuDmIoEX6nfClGND4kkHJUUJidS
Ph8TKqz+IkXfylJOx8T4kRYcNKnGFMJcU95VdnMl4UIi9XeGkpVOvVyUIFlYeBNDgUh6/dSjPw7y
ddsAiLdrlEf8eNQuaIcBmDDQLxUzkmxM2luvBW9EGQ/2iPFAh2cnCyJYNAozyqQhWJz1KP+sSvOR
SDrZmstHoBbJPq3SZwiP49mqtB3N4djWqqm6z6d4m6Kl56sq0UDHttOMQ+3U1MUdOvH4VragV3qL
BXnRCMieidV3ZRXisUmRWVViGQCG3lMs0Zv9jOiAmcvJqQ5wYApMucedHhpOVoRO0kE70DVldqTA
Atgnjp+gH88i+lTPtNS8XrU+ByOcvK42Nd9I5IqmLf4zRVlcBU3f4/RUgppd/qRD/5nMPYLvKroQ
dVeAqksSBBsU5vE8OiDZ8zAn1uQiR4/4as9U0S9o7M5d/SgCdqB5jdo0LRqvkmLaUCg/unKxPNZV
Knh9l12rnLlQmFt9I5di4IbSY1RZsmMBhXW7akpOyFbZMEn03dTkWJglgM2rVXJ9SZCLnqQfeWoq
36z0k4GCbNgbujtLsBsW+lBpzgRdb61FmreQ88Z1HUj2pYiGn/RMpGGURnTezAtmMQuth9e2Qfp4
VUhI4jA9aW3k5uRPh9kQr5RQYtpdg3ruhmzeGYP8EdQteFmjN05UN6C8tYIEcDzFulDt/qAZDdIf
i2B0QfKIYhpSLY8lqw1HKhuMEfpyU0rlk67W712lDNu0ZRoJcW7wOgskbpc9xF2DvZB6j2Sx6VZC
/hLBU4QvDTx7zqpNNLBmmUTAYmk1CfRuls+4xdxESgo8ojWcRbROgtyhPsudJG9k4Ko2slCYLVZX
MRD80syBhXRolUmVpG7MDnBvgjlrT4/IFsvlKxoTmTKYXODv1yOkm4ZuZeRE+KrYj1Va+9VMnSxf
pDeh71qSuGZlY4TAkjPAYbOMZ008r32gGpwPcU2qdRArlVP2g3iBLrHJSsUEmKL3O6CI+EEVMpEW
2doQ2Nm2XDCiUGrxkuTI2FsPcdoJOyXuBleXZk9FZwqc4SFPzGXfzfHgLhht5RONGgtCHYEe3imJ
Euh1kzLoIIElLYRE3jRlggh0SRZoTPWua2p51wWnCP7xOVXFd5BJ5X4my0eeDEGoRAVpeggirQb8
LaLiB8PCUMrNBHQdgG3TlXtjRkwX1/FK9KoKbe4pj/7kOJrudaAlyCkFj7EaPcbBhDnUgIZzFq46
PBgYlgguRZAIg7jf6+sGGlG33wgiuj6357cNOTYiLQ1wVlquFJ/Rz6lTgimfTfD35HiFMlZWuTPs
icxxQu9ofbuIOxH9d/FS98jeMougobo++q+e/levId1owOTF8PD22azJQJLmeuX8b7/l9ndBLYHT
0ace30NMj//x15gdIcj9+2nwzLkbYSVg/+Odfzz8/VGhjuJlbTaZ+/tpQZAFxKqBMIgmydRf3/t/
e5RSCNZbq9AA5xZ4n2td8n739tcR3L4KXDHDG3rzXzu+vVY2hQ5NNjWdFtLhHls7B4tyZavdhgJ0
LIhi6xvlOgJuj9qsBucaMJ39vtE0hBtjHWWZCqga/WmkyKWFIRVZKVrMNyHj2yZICmyA0syXbqJJ
hLr9Gu/+2txew8Y5csMilSn6J4vf9WClMxM806rJnK5ivF0Uwywz5GxxgHxHmyzPnighNZgJMUK7
Ni72Vj7lexrX+V+P/u01ZDLQRBp6fzbIW+ABaSiqWyg+zzBcRg2Dgpt+M4Sgci9D/mI/DavfqJCR
rkMkfYhx9JXLcHBu+/ndzOseb1CZ39dKpH4zY9H8YJWIFiDH01NAQhva5DEGngP45z9fH4bJwuhd
Pt5Upnuc0Jlt2OftQ1ak3wOYKzeIB1oowYY1wqe3dxSjdxV5aLa3H1ytotG3R//2VMbFBmHSAyP6
qFmIUq2/IGthEgmryHIqJ83+9ugmsnx7GlVYRplRQiPlb9nj5m8V5L9eY9xhUmn76e46b5Y9OiX2
NQGJmnd7Qd28wLXzs5EkK7oHAb1Jj6hbnl5AF9vhbt7ULsaH/jBDq9mOPW3RzXXZv4wbv/PAFuDZ
jAoYFhtHK6DHuAse/CHd58fMdPzgofG0O3rom6NuD07vUqKbbX/Zt65uN97burMjwRlzq2vauC+J
6RwhaexeCsN9MYWNfpm/eKF32SGicw8aZY7yD1w4IcXGw/bz40vw0GWUD0BCIrNkOss+3pEF3/Hb
JJ8U4M5fjbPs5qd1kdJ1sdV2Rrezh9Gt0d1CIsR6yJfUiTgX6LdydONrXJ/U4sJpWQDiLtdS++L0
zCm6h8vO0l7xkZvep/lSWCNKiN0WX9u69UCMlPMG72C0ygYYpTNOl1fd2AWhNy07UdZJcs7sOzhl
XehlZOrjddxwSaTAw+myTo5Zuh1A8v0UuGxaAF5cvDBEvAzGF35HeuxNn5+BsGuD0HFmjxudSWGX
jBwWfV0MwunK4XrMA55aiCgvu2XGS4YKgd1hr36JCl8cD9bs5GAP0WquHN06mSyYvxQQNcKGKhAY
fel9APvSE6mcasQfz23ShxF2Ra04KhpyGf4fZ5L/dWfTWYJNBXzkdcGGFCI2jjyKU7aeoLvxDru/
mYoOZuuXhXnt1GMfF+8YFjAwnGKm3UV86mBae+aDeUGm3bxkAWpZk8d/6kvpyT7xTr5LQVFDWM/c
pfPT5xmVwWflQo25cuhNJbZ6Tw1ZcoZTtBc40r1q2uMjK0zkrkbzU/wS+y3okhEJ+k/xCtCAEzZ8
15FTvHN28vk5uCcq2pYMNOIDPs0mehzcOHXmz237KG48aMjtsdzFzakTPCv/rkpXFna5o9yDof8s
8hOmDps8fZaaTYOVS1qfxPveRhPSFW3rJ/giWUTChBh4rk6RfOjOxVOGvdTuh8IvSqVvw27K7jp5
a2zKfKcRMarAMXDXXElCk4s1hZcraG7rgJv2ys/0A/21sMsjyg/cVBoCM8ZOlRY38fqH4Zz/qVDF
fZaSnUlJGQbO7HGdkme9urPQSE+rRymHEn7XFm98vEMsT17Ph3ppaeiiTc5gZI2de9P0LmQokV4Y
j1yy3nlZ9uKXz5v9K7WSdwnbdmdg8Y6WT+sxkGCdFD9Whqbz0t5LlZMXF/adoPJIUfCHy18VKMKu
Q44SolqhRIvbuxsZ6y41rqz5UCynCMa9w1dyQ0RcWBAw3ezV6jqiU8WZ8cFmbbacCmBKIHP50qLZ
tONBRTE4Bd31A7PD7voPRnLb7GSJhsIxCk8rpRHeb+XgR8iLPUyZqjiY7R7EHmepSMH1PdXVo1V9
ITMa1Y5v5eDod2WzQywNHLvRbPjKOMHO9bMNmH0akBwPCqwe+TiQ3A8ZDvaSL40AlPoPJbgOcFG4
5fP6Lp1R7p3e6+JNFNEzKa9ydTIfFmlfY4AGktkes9Lm/saUmcrKbmAtDuSLr4jKPy+oUZfPLS4U
DYmYy71HLRA1Xe7JdGPSekVn2aFt/WVKNh7tza5frta7eeEKy82W8zo4H4CjL519jqN7zZ+/uIN1
ySY8cZsQFsZmC+zG2ObWZVS9D+VO8XEOAVvEQDkuSMGhlrdeYcMf9oO3xm5i7BtDiX340r7/Iq5O
LIpmjw8t++JH44nHTzkWz9SZ5g2AIBqrHGlofeDtJD8I38iJMnq4bLE9f4mbysNyptkC3c3KM/7l
D/rFOIFlYpzEvY/DPYFe2TMI+SX4sb1id3LmHFB3o4oBEfC1l1wgtMFl3kBEDB+JnAgnNzvEWTlb
Rv/ET1D5Y7StERJg8JrTZt7gvzh/EX0IpRP3Wu+mJtMi8qx7yV9nDjV0By92qjVqFs8ES3zZ14FK
lS8BlscxwPyNj/rFRJZ+z6gXnlQG0o/wDscT7YFhz8WijCNfdMlVQy/foSnN5/Pk/U19EE7fU+CJ
X5w6SNY1q0aXO4nbcf365IVKCmFXQyM94M53eJdQfdu9kvv4jpVHHIw+jHePsy88GXedPb5CIXw3
7pj+uI6GzwmKPsYvHvg0vJp1FoE6mWabzi6Yh5nYMR2/zYQqovy2tBeeBvj3NmNDKa7IHdnmJTFc
JrPlbuGKMrT4rXAbnfzIwp7h0NhQfPcKp4tUEudsDtkRvz4YeUwXhoPLzr4+Mn+ZF66SdcfVXJiJ
283ipEfjLuf7mA/8F+OdZdix4otBrPHnBAXFFy/CSXiS9lwk/r0kz5PzxUnQHyaMHnDPYyLhjPOQ
4+ewGPxMocN+vU+1QwXBmoOU7pheNN3VyufsWX7gMpZHpufgwTh1HiNaIUbh3kXI4lwZJ2Y/7Y67
LD/ytclHVBxkrp8jh54wb9nj4jOVmQjo86NHizHDYGFNyicJldRZN0TR9vWND5Oj0BTFVf1AqAx3
kPgwNGQOJEA+EwalPXce/ZIjR0YMeGVy105vHIXyztGE8Fup6NqcnA6UIXhoKOdvTXuMmVDf2VDx
xMEELvAjwz7fzUiE3PVIXXAbcV3Q71Q30UehHVrmyR3e2misr4OVng8/wPA5w3njKnfEfz41rYNU
nzYMs+yHn8Xkzy5Yii/bHqZycG2/uK0Dw+eqFMuOKXuG69wBFXOt0+AJ8Y4sSjjyyVnfTubDOkpV
L5OA9tmME9EPQM+bZ8z8CnDX1wxBIdsk2wvvgXgs/rxMD9QPIgqv/RPzJm51Zv2OP42tafB3Naa4
+JrMDpAKJCjyHQAY7H0PmG+tNX1GfWe5KjgVzC0SJzcaNDdPwj0ORfF24hRrqHdiiUPxY6BWEiFi
BFsSQtygH7IohpHLEn6HzxtNrRo0eHvFmAB6dEX7IJNNDxiudvowH1ik24DZCA3TGuSgllioupxD
4+k6169F7uOKHL9DXVyQLZ2dUIBMI5ROrDlp1+2wKTmuJ18qbikaYvsPL1lOZXFD2lR5TKsmCvoP
snTU8wshCp8ce/ya9hLq8YgXJGrl0BF5Yzod+ZoxThw1ARDJrDbVXrAprVNVPmsn3dpXXEQaIpIf
BJuiOAMLUod1GJjlCZIotWHnKWyhrZjnqNnM85XMXBx9uTzRnK/IiFHJdkXFKwn+ZK5cn/vwpJWe
kh+i/BtvR+GZqdV4QoWfQYofkMJ9Grq0fshp1gFGN9tm5w9fjFmmc/Jsxi626pY7Xht1077hMBCQ
+cPmFf1M29Svc78TdwEqXXbfbxN1M6kb5sCiwGXo3PH0bjLPEsxMBI8sV1c83/cJcl1zLzw1zYaR
Vr4SrxgBE8QoatqoAVinnHQoBOp7AocA4Ai4t7MQBQgrs7NQAJN3NAVZYawcWUf8Y8a+InqC+DgO
B34wKw7Glg8JHiualumV3M2WK9t8LBIo0g5JOjNG22+lM4QbcoOMPIVEeGSCcpTThB1E6ObH9mtq
fwCR6sId3b1C42R24NMfpffa5aY0fDzkINVEzaGzU5PUmICs7hV1QeFKcDNxutZUpGHrbY3P1Vql
VaO3GhBx8hHieMdSJrYeslWy9zn1+WDIEhXdl/ulQejQMXf5e1XuoKmoGh6LXtQD43NwDckOS3qJ
78B+OpOnMbi2JLZYBQ4HoMssno4iCYlyat9gFzKumUjJWrt7KLuQ1XCxFBzRrs6m3X5xy5V4UTJZ
GShp8N2Qs1AIWHmvJHKWWxQ7Kl9YeLxQb5qpx0NmoDr01f0wTRkHq/A65roTwYSLG6k+ZjJgPkMB
sTQnP40nio80O9s7MQZe/E5zt97TaaF7Em1ECoikLuBqlxBxB0/VPYyKQYnQEhsp1+o7iGYgjlAh
w2MsP5vKVXzDGYEhNHEr5/bQ/zGtyL7Wgh+pGzw5E16Irp0Ir+55pNOt7RPhNWXYgMBWTkKNhSJa
8L7wjC+idp4BaqHwQuRHXHp6nTQZIJnTumLvtda3rhOF3nrNkYAklnsEf6B2dEjAFBsRNF9/10UX
S/ygoc6h6BijF9uQ7Bk0Y+np4iZ1zMd7HF830fmWmMis2uzw3Tpz4xj3lubn3+HTfGXCwyTJjA+q
eEio7MpQnsPtQF2AWTcXYjy+j4lCGuLDj/0TUqS/71UXqzqmQbt4EfqNhZ/SY7Bl0T31mz6C217q
2V5MkB4RuhVBeKfdtxSGVTep/RwnAFqfdlu/g/GiaDwASuxCVk6RS3ovQDTEVOc+uINAovyB9J8/
B++qQMhAusO0k4fwRH1Xu7d6jDM+zYrG2q6qfUTzxAdob8rgEsak9+Bo3Xe15JSdCTLWG7ZJgkvB
O5dZHXaxb8rHoCO+wBbBoQc6nc03ca0zZVsbR607NzTam8M83MXaNRwfl+xVHbwymv0oelP4AVR0
bYiruQobUQd0cJTA7F2yr0Vx+7vibXyvsdiNXWZgouRhslm/HmEwwordY6yGox+aTp3dfPJ/dMku
8lN3pRGDEWmKazkwiwFR5zOwhwBZmtGZiBeJJ5wwKow7DyF4RMCjDyIGWNpERFkKlzoH6EIhe1jE
H6ud7s97zt2IflHwvmymo4bSia163TGEwW4OQNzt8MP0T/iEP6aA4VlbRihIcEbwHjfcUH8HveDW
SNoY+21SkSuz3nOW6KMVzKtocE9VO9Up362NtCFmMpl7NYIKrnnSnyiyeKC+gVioGiuMvcyofemG
DdI2BZ12Cnf0Ua2NmNgV66tthG4D2hauLtgAbGPIupv0EJLQWxfhcJjzHW0M/S484BL4hO1Lnbip
n6JSTmHuQjRV39LTdNAQUdzmqadscT69t8TGjo5IxiDeAmbyoF0kl4o3UQF06XY6luDIww8EqESG
j9O8FruC5o8bvNXo+FAB8Evg6vvKV4/9DrWc+voQnDU3OhoXgZKCbVwQzTqgDYF9+bYXvIgsFGLC
z8Ty7oIY1fQYe9lGH51wedXfwvf+qRNdMdoj+f2kcsa3/OLWwdVSBI+A3s1kM62+SPdayIMZWTz5
UELkbx+40K1jEj1sqAMFWFk8VuxR2OKFVYYkW355WgnAxMTSsYj5ZwTc5B1iNa/JC1FUfKNDBvef
s6zs4oT4fShVcBh2jQts/V7Fjzo+v7kt3dfqFe65ZMDhwt3uh6zLbLbkCGKzS7DUIOvOc5jLjSLa
byydmP7IEAS8H1dXIEAfzeTgtvm6/l9qHWc8424+ml6xX7yV8r5rnAYjVdxFYXtQV+G3YN+CeSz8
i0V34PQfx1cDCAI5rfmCmZa/Orn28ew3L2AUytBTocSKduhVwoFmFqsqWjq02la7V4Dkdn8Hj2A+
yRaqbE4JWwO2U+FN3a7otzKCHIY/QjxQkyfSTVbo82sqIxPkkepXnmFdF+mOUr+4K9Y1O0gSL2Yn
pc38TzVDOM2bD0aBDA+YWcCnbTMn7/CNMqfzonO0Hf/Q+mPVVGDKSN/ERlBnYO1peN2LBX3Ttmx8
pIxNWGzVU2kHb2v0Dp86WkM2lqqv6U/80n/CRywpv7vSl0b1xEUOZLYDywmgUrbHdH5vf7KqQimU
lh656glcfI7E2h3ceOToUGOhRGcXRwmjIaxOOTlwcgkzlFEiDzL2jjYT+CDKByCAyBCI8iA6KsFN
XquHKHVaH66otjV3JPkPC9bWTn6P1KiUAOf8KO+aCMsPwDgH8E8Uh6xzdFGRzyi22YvJXDVCenUs
BBf+JIXkoS1q9scWBV/4P24B5HEfv/WuQKVIWVcv0fMg+b2MnIKT3AvAmFg+W/Vb9UxJ9atL7si0
BD9Xr30HvPJslXuppSRc0WZatoSOdI/5XID9+LAbz9KL+dYLtl/7LO+P3JLKZnjoXvS3iChKS3xT
hlCKMRWeYPteU3CameYDFei/OQOsAn/ys1x+a7CzOvWo3E/kE0+GARfghIIN697QWxgiWJxswJo7
QePRJChpL79Un9Vn+WWdtH3Dyp66xgW4AGgBpX7IuKH7yRnsySNV+U5gN8dk21frrBwYHfEW/DcM
/MtU3SFlFu+7vSj9BMfuM36qXipvzcouwWOhbMPuEiJgsUqPpK4efNetyt2yBgOmJMzcCvnJjDv7
G1m3xFm24YHSgOHJhid4KsHNJgMgAG9jf/hEL88euH341oim22HadtsJLIKznsctkSS8I709WWeo
Eo/I8pxT4xWhNnMjqmBSBxvwxsO9dQ7f6VdF0C3FN/GBGtvzBw0gfY22z9ELKVTCVWa3BuqhT+Y1
szYQfFCKIuwPL8ZZK13q4heFSA4Bg+KnnWxk1vF+ftJepj8yhd93GLFPwa5H3uQl3k+PjET0+K5D
UVPQflbDvXH/qMKHs79qJ35CqOaMxT0iQ8I53QtntAGQ/fWDK/p0mAH6A6BhJ3zPgSzalzTaDjII
+9floDv6nuSM6kYq33VjsE3HXWc9GqVw7ITwGq4NoDCfWPvfHo7K2gtqZnJINKA24VhiqNQhETau
fZ+5h0lw0xjIR5xpb6/hvHuowPH4GOAUe1DDBa3QFdUl4zdO5B+xAvv7nXx99PtUDfFbT8RHfCrw
Y1qbcLfP3za3P+3UhG+aUy0CbVkTB/7nz0NBkHbhiDsLjZ1O0PHHXDfh+vT2WlCNpOiRqX0gsUzZ
nOWw0Uf/+NN/++Tt41pJr+j328omKDdZ2j7ghAL4r4kQ3BS3QY1J5m2DTCj7uD3UaNhL3u0hamGt
5BligZTBFB1+/3z4+2f+vmaFiDr99RW3F29/g9gJ+lVzuPn9u9vrv0//ehTlkej82zupGsEbaJma
ft8wlY6d3J6XI3mZVFXYzq2H8Y/d3w4bRCi6MMLMbdWGJJDc03mFYCnIKIpfaw03LmC8VBYFvTqH
6F9vNc2INnT2RV9W6lOY0/OKE2pXi/IopShUKONDK1nbvmL5lyrqThg6ze2BTzQ6qj4dU7semfdx
KHyaaXdqVfndMjp/LsBRdnBVG8ECV6u8REoz4qwtOZZgARhRqf/Mgpo6YHkROMVSjVqz6Q+5JFEx
huszDFjDNMAK0sCwtooGTDZKX7JxNR5ttV03N2DwxMfqhvVJB6ix6vSkWBJRsEwe8PA55AHpmVh7
xTC7ibSVE8ubVHLLOr0m+WuIdqq6UvZYvGmmtRPaiVQRgY1ozJqN1aDWFMWXqM03qmQQu5TwunxA
Ft4bSIvaMPj2KlaGSAh/iPpyV2gpLsWfI2rarVKwbibgWPJlaYoS80vLpEuKW40Oi83oJQqgC0Ud
mD8TcFGsTIorULPQKZsKVnsKOpIVAN1XZhHNegtDwHqVSkEHUodwijBGDIxvgPOym1byH5AkJzE0
XsMUCKvcL/6UfknSPhyzL1yV0cUtVtJx1IJf7X+iwvykjVwcehGru1JcIj+K400lbJcaaKKmsZzu
kKoJuuLFwDxLgqHf1PMeMMkuz+mzLMFxiuX7thmu8yzbGCmCjir2CNef8CYGlNVt8i7FilAnFyPc
Bw2oRlV+guc9mI+6ugqHGtj2aIsv6eYhpObZae+cps8W0B82QRdJTj4x6nOyCc9E3JI8GSJ5RdUj
55wpifRdJf1nG2L3OC2QA0Xm+AaQC2ds1o1jZ0jIeDVadIgWE2klFKhmoLO2VSu6W013NXK4X0tK
uyjQ7hFVeM2rhjqo1VNNVTJwRsU3Bk2ol/fCYYS0MqllsU1rA+FaymBaz5oKR8tFJbFMEmHeRXXy
p0SURUaFNMzHp8pkdp07SJ/F0E67IU2OE3ggt9Umt0VBCe/VrDrHrfi2VHLqYkwkuAj1tchfPk+9
hEpGvryn+kJIkSWwMhiKAgMQEC0a31jr030KHSkDeQk5e2Mp6jcjyZOk7jkYzQ+4QZeArvRiANVY
xOlpmoYD4vJeo9cgd4cclrN4mo3wwYiKfS4pHRUryh9I09xPz9hKIuiJSMwuoZdZyR2CrLH6pKDT
aNea/FF/iYr1U6f5sEtLTteE41xkzAdZkwIkJvhya56ZvIbg0GkxOir1tOBruJciAY3XYAPCNzgD
fj1YSfctjYh7BCweskpHxITDXGTQt5ion5ZB+9BhsDlTSR5NRwwLoBr1KbTBsI/7k8y5hyJ8f0nF
0nTS5Qz4+SLVSG9JiH9s1DD4CZQxOY79q4bio10jtgDdFDq6Qnc7wk8NNDo6FRky6gaaSdbILG6a
dw3agA52UGIx/MBBfADtDBk+ZFkYBPEEjzo56Hr7EvesLnJ57NBMRAFjxtvKzcw69apnxJQ1v9OW
cyUIzxH3JmdXe42RDNlIAhWZWNyZ4UyvUo+dvk/e51F6GSLgX3LThb4osGKOIw1ywqxQHsKIMWjH
ndLqJ82UDnost6xoxHMeZWSqY3gtv4em+hN09Hk0GpA5siyL6NYq3KTICB1DxjgR6QpPHjJqbegz
Et3ouOCKu7fM/r2EDYmQMWVPgdizbbKVRDjF1yir37WqfaqL8cw5Py8o9NQktFOf0DUVxJcQ11E7
tR6Dsb5CkvaFqoLGih4SwhGa26CdYAd5/KNOD0o5qVCEdMgRZXSVVSUFGpxRkUe0KrHQnZNBmDqC
hkOYrIs2WjZI/Q3Zl1AiIRWgY6zqlLfqDA6gmn6mBG+nU6JPs1mSHdDg6YBs534mfmc1PMQKEi+g
cLT1uoe2j3+6WJ6vUsfohxYO1RC1QqDV3IFLWm5yEwmlOOsTL2nr13SqRqftiotyVaiECNA7w/wb
qr/s/NFV2gV19JZ1nxi7rJqB6MSVM0oDUr54APX3cn4nBM05nOr2DLp6RZVSUJfKmZVN0GyDMaNb
0+XPQtR/arJSuYa8trrWWp3auEOOkNhYol2KaO0TYrot2al1AfaJhRXAuYq+J4YDCI148F33wmQY
vliqtIFTwR7RO4YBQhHEBNs7VeVVKeh9AcUt4HaOL+KEW26smrumDBAKm+QWTLX2IjYiGbuInG/V
dxRCmvRRXOSvcoi8su33VuRMIcXaSiN7QqrTMSQsFpJZ145KQiW9Y/UZURHzyhwV1SHIhl2hYn83
Ilqh7IX+aGBMigMgbYYwgFpeTdlWSrXgFFJytHJAnyg3flkZ1SmxpWSU55RoBwr6qXlG4TFwo6G3
+LX0SYpimsl0JArtVXHftzX6K6q4oItFCcCU92KAFbEUT5OLU6WtN1ICZ7ejMNJXX1Kq/0Vf/v+U
sv8DpUxWNR0xhb99Zv4XStml+Q7L4p+Msn995F+MMnje/7G64IjKvyyzIHSN32333/+bIMnqf8Ai
gg8uSrouSquBz38yyvT/kHXeg5WPggdWOvyGfzHK8NmCfAoPRzF1FYMd0fp/YZQR9/+NUcbks1LS
NVlbeaKmeGO7/sObJm37JR17K74Wwbsp1u0eAg2dwmyZaMbN2zkjmS/750ipg/2CYbyjNumTOcV/
QjGi+hVDM7JWqNzvxlzBdEGiHCddY46YlGussUy6bRolPXR1mSHMorF+0xZQrVNXGRtpEk43j77b
pjSgQyw5hLWuBIAyNPUOSj1Q1gglQVjxuq9PpDl5GKEung6jV7U5bClIZoGifiWZEFxruFObTrGe
C5OFw4LoGHbpV91CVW6crxhOxnepmUMaVs/SZJpHuWWZ29P8LgblM9YjmmwIE4cqBaxaGIsNqvY0
QZZ1SUnbksrZ+qhfUY26PD1XIzyRutQvaNtWvpZp53QQ04OA8K8ztO2fYAq+xFV8aMpMtMZXNaSb
/aVqThLiGTHSPgG9emmkqb1urAGfQyX7GPOwOdRBKLqNih9myNEINIPWFTCqI/8ynL09vVnPSkXx
OKUdKfl6DYoQ58rOmLDsDcNDumDQuiDiRoZGlW1dDN+OwcJiajsvqt2lZsg6ej04kb2RTSLBNIxM
JGGZPY5KcsRoJTuQ/vbuXGJHKTepgXdnxKpIlC8oOrgSILqbrhPeVzhChjI96DaC3TJAOcbCXG/d
cZWMWF0+407fhYHZ+oVWsBiVOowEYP8Azh6N5hAsiuwaKWoreWhu5Dwk+BsYSSoAQn9P/b9did+r
U8apSurU/5D7+MRjWroWqj6SSaHqxoi7baYJmrNZat+isU5a/dgiT5U0fl+jfaavN8Pt0e9mEqJ2
L2dl4KuztlHY/f62uR3Qvz29+ZQ2uCc6zaqEFGE7CiCizzAvvT1cJvk6Zsw2sSS/3exIlxVye3v0
+xSyWrVfjEbdmjnSfOs1L1co6e3R7+Y2GG5PF3QBXBTHBvt2R95uRgPyyaomCqz19uJtdIyJ9qrk
seK16yC+nbrfze9rSmSIGLHsx7VKEq43coZfPJW0tawhrZvbO9h+BKgrjwkNQBkj+r83Uwt6/Xaf
53ED9LhNI1aReCORn4EUbxRkmSltD4CNf5/jzavP3Z2KGsnimXGAqAUidIvXZB8hnpb7bqBSHgsk
6Dl6+nvFRJ6YZHHZ357eNpgitdRxK8HOYXJK+VaSAr8ainQbVp3iQg2C/S6bLDimOe32KG7zsEY8
B+Zad2jG4MUsJ68vZSTj417Ym4ryOJtLvhk7mYLu7UfRsYljemnrzXZ7QVoj4W2j/P3o9tRqSyAo
eLnDdGTVuH5ADlrZz5P4xARBIleAv0de9KDnrOQFUQCNopQLx81GhD63t+oxZgE2vcZ5Y+1jIYr2
6vLEmU0REVOzYR8obIYIe96ZG34DneC1arvwgK3Lo5ko+eb2E+EgUfLKxcmedBlmyxrGbm8McZLX
r4ZoYZswglY/S2PyOM/dwh0ttm663LUWMn7lqFZeP7TnZJk+O1ScHEWAIi8OxzhsELdgpnNkOfgT
W1K2W+oKOWOaiuSDD7B6Y1b5/bOoQpYx6a/DSP3IK0lzlzG/s2jpN9k+xq99zMGdFjV/gRHONlzK
xe3HxLLbOTtVplH45jS9TePiUnl9C9XS2ilTori4OiADUy1uJq9DYZouSpOSrvaIe86gDEsJHZOp
788xKPENJN50L/8P9s5suW0ly9qv8r8AKpCYcct5piRrsH2DkCcAiXlO4On7A+w+qjpRf3fUfVdE
4ZAUJVMUgdy591rfyjvcKUShkpkCQ7Jll7ytR/Q/udHTkswvaYk0jpMovljsjieXT1OYXbuCgaZR
TueYGb5KrPg4tsZVVOqTF8H7H2zy6fXM9VeD7IztyHRB2J4iHn04E2renUqPLnWtogZG6vhKYkC+
HqWGIjPKf9BqmsP5uu+k3FinqRTulhQDZnBNM62r/jEgSHdr+P1LPFUk3MrxrkmvPYbj0O9ilUMc
TUdcLvDLTFOaZ7exkSUkHnUs2IIUfF+eZc7WDpJ9Y7PJJIoZ/xzOS62mPVVAdVvbqqn2TQcQyyR2
dmvHTAPC4V6E0tjaVtWuTdpXqo4DcF4Te0daa5vOnDG30kPi1NF/rS3T3Jkm9bKXJT8hnur70B+f
u3S8p7VDe9wyDWD22g5XA0OZojV3+kjUBAjzjS+YIxrgHgmq4oeOTfrQzrIJ/vDqjCFcu6kx4pvD
H9EITslL0a4SGNLtwbW9qLJV28SVYicK6ys4eigwk3bKzYnEA6cNH/A0nc3W08knCteaVtOWdhJG
V4PXrLsMaV5vJ+rTIOsGs3dHIZ/5a9frxNUr7XKTCdpRgjrpW0oIGG0aXldsdunOiICkeZ75NhB/
0p0LH4LYlBvHIuoJD49/JGHUQfdh0xu52nXGEIuxwvrJen5YEjn6PPrSZBgzSe12N31ZiaOWD0xM
UrgziaNdeTE/XGuUq94QGpt6lCLTD5GbD24WPOale01S3lP8l19bv/niVWSaKf86FOBlXc7bxKhq
wqvDG7hjD++Ge6C4FES1cHZGUeSusJhemkzYL5MboDLDFGvYoXZ08vIlGeUR8fGpq5XYOTODLdWZ
DUjJOCsaaEJZ0SuGiu+pIVlOdNg5nm7T/EA+lhVy744O5yS7RlqMegppBDVON3YPEN20be/bxL73
w/cwt+ZsrwCIa2on6/YYOeJtaHRjU2rWF+Ww0Li+sXLUSxun00Zp1q+kdu3HvH6uxwgGIDZDF3bU
sU6cEXt+bpzyouflyuDQmCacGnw/29I71JqhHtiBf+KFPsQxUrcGJtlV0vrHRk4jyvmJLfrzVIbG
GkYT4raAKAadJlHIHjaOrFsnqC17x/CRjDLeqjOd4X9AmL2XxmfdrH6VBUtEjVuPBAUG51JoyPXo
FEyZUcEYcL8pO7hLzLo7pVfXOJjklj2os1aJuLSdupn0YBCSJI+GmzzVesoEsG+fLQwlDXqENq7P
EQKM2s2AJtukCQ5JL1ZEXUx8VFCj1d5gb7j0A1rxKrGtStqhvWrehoQYvvIOTRvDnANEdrRGAfYk
3ZtJpxHiZb7b9ldzjINzHVToOCLENTpnfVuh586S5GFwKWV0K2zXgso7b771HUpTd9LepxwpS5d/
jsKYSpzQjk0Kelq4/lvkoXbsYrTUkxVsymjo6KnrZ00lLtkEvss8sfqRT3575I1IGXndAb2gCdbq
h8mDUwrH3ZX2NaV75Ewly5GGX0xLGOMNBZtkMw39U69wTZrMTA1W7DMsoi2Xp+7GWhoSTfBQe1WH
zpxUMwO4VZePGDMcGqaZHhcHN5Zsc9AXJarYBTKiQBtMWqf2XI8s95dbYcJXlrsDDbOGHv7Bm7cv
y4HatPx9a7nLkpjvhiZ/VVZJ+Y1lassBAf0g842ci6jlMMy10d/uFp3CyIsTx6DeM1lNNtU0fjLN
miGdLIkhx8F8xgyKVxO67W+rEejHlF0SM+rG6Wq0TuGLytMXs9DHneY3iD9IV1pVoqx3MHW/h8LE
2TEfSHb7c5BKUQF7lEGHnL9SBhb1BFhPgoOP8XxFRss1NABhOh8EmLd9HMWXxXWUj/17Emrj1jSy
Yzz0MNSssjrVIl6HrtEfMt0hx4NmuhNO44k9xsigy243tonvW9P9+kRD48eYTkhecwtnsYjxMvf6
iViw+p8O7VyVGyG8crZ11795qbISDZvvIFAOiTI7mbOTqrVsoKHLfZ/23y7J3LtneyVVIjua1XLT
nA1vcq7Kl7tCUmvicJ8re4hqYNiN+SbXLgZWOoVhB45TFdNtbMicjC3xyTaL1yBNmNImuuAs00Ns
utV1sjLrmZ7sWpreg5YVfLgLoSG0jn+gwUr2cO3c89hgz/WAd9Imk+oG5FPdgqj9CZAp3aW2O540
Rj346dkfTVBDhk3aC7Rsgf41BsVoCOd7HI4lOTE9HozYtdf2/BGJwDbvxyFz7qIfD0FOvZBHzntH
8+wCtfaEJHYmXQBE6jPTQMJKn9RxBnjTNYxGtlwuE4CnC0tD+YlgnnWm1W+ileGz42nuqi1jG3Os
0FZAte0XWFgJW+B4JayetNaguLaiRSCdluGW/IOU66FhbS0bPZXPjOIedWF9J+qJ+lMvun0tbSII
iSuJIy6ZTizAR2cFMs7YscMNyjKFamR8VGlzLZ3ixh/CPxSpDf1L/DSbOrlZ6I7zyVwNUelszFyi
nGWJJwjAyXZZ4xa7Zo4LI/JyvMspGnbCCdZ9wiiqKZR6ZEBHwouqrv2Qsf/nA7Oy4cKuy4qEPLih
4Jin7KyFs4idbIQgt+qbP8bNrSsUKaoxsKlIxfLaMArc6UP90x5pGvhhsHfXbTW117YxUZ+O1kMT
exjkZ88dlINpmzW8dNsMZ7o7STLIKBzqe6TJ+oSSl3FI7+nPo8vYyE4N4+gUgGcN8mzxRxcHbQh2
Wh+hiq2ieIMtmbNcjA+D736GB/IQdUocUVyTg2rbj1IB7vES9V774VctH82Hdqx6ZNooP91cu9q6
Gez9zvoRt1O6J2ydyRF7rEeTuUM8Mr7JqFr2lA+3XuTpObd76jlvVh0V29F18tVgDswgGB1zZfPK
dWeK6o4GwnHjexu34JQ76yYN7Uz053gg9eA7eB5nC5ZPsiWV8maAVkGQmarHpEKEg8iebkq2Zdc8
XsioPelUFNuemHVkmkIc6/Tz6Em2JwSXEsOg5Cbq0PlBrDM2USObTctvtPJk4/LhKnskgZ6PGIdX
A29/lXOZweSH9Y+obn7T2i9QGWAopelw6Cr5VjhsZKekxb9YakmAO0R/IqZIHPix+bYKETF4ac4n
E9FSXiQMgSHBikQldwNBfRQHwcULlEmYLRNT0TwmuhouNfGCl+UWWxRi+DQoN+hHcxjCNuEHlKns
e0Ly+0YmvsV01aIwJVDhqZeS0VWgy3Pv0wPSChmuWYwEoWhImIq4u/qyilbCcYcd8WqBBKOqVz4y
M5rKVlY5nxIiXZ4Eivu3KrH3flt8T71U3yfzHkcL5b3z76od9Ksu+pdIBfqTnn/pWs6vooh2VZ/p
t94pgi1XV9ro9Teho+Yg7wd8PrQsTD7ZdBwa+IxG31GTDSK9N2mY3b0ySm5p822Aa7RWrVkfIzJ7
n8spPGlp5R2rmh+RyuLHIC5p7znrMI/cdQaEYZfChLjpFiCQfhSrqK6ATbXtOzH25sUn3HDtdzVa
VWHzV00BzdPrwPJXaD+60h13IIxQiuXOa1IXPU5A+alr/fomIrtAtiKelwttg2sttOlraKGNSElm
bO/HZK9Q8J/avCZkNBtPoGP5IHTRRJiieLCYPF0729iZRZM9RKZ+YzX6Qh5gfco99eiSinaNCz6B
LaK1rsQwb4PX344zzqJ2mViMqSIJ2/VfuNCkRzHCfPWG76WNqHIMAVu0jgucj7H4/jj5OSwUlwSK
YjBOhhfB/feaeYTqoX3iGskn5nNisdmt+/YaN4a4x4kv9pKY4g1dY/gHoAF2mpNkxOgMzCGM+q6m
oXuau6nqwPTH/d46w75tnC3nFFQlB5kFM5X5M1zswxxQpa5zOhDCUETipMQ3SozhAJS0OODfxtpE
Js/keDH6saba5Um1Vlqs9nlVHPzU/Skp218sqvuOsek60jTnKuxTVGbVYczHd+lCJ4KRwsnTjxh9
GoQFbWkEL8k18200jU5KeERhP1Je9xjXErmNBwCJBLAWa8/wfzWTRLbk4GevPYhkroOdItRAOgUI
pPGs5M8VIvRxGkEyQ4llR2t4uzZzrK2KCZNoDArYyaGad+ZyADGMuRtq47aUYnqLgCq3SePsiua1
TT1nE9WFwIRvvhBOdLLaLsdq1Lm0GkKkvUS5b1jK8AbG4cUe4NLGI80YivW2pW9tB8gTnMm+TsyL
afoQrBvj7w279LtibrsBff7ktsYrqFdyQjSLKXHXnsg9QiyFsdcFhH/0bBk8A3IH7D28WyD4z0MK
5aIcBUasBPhbP5UbEfrW1c9Q61mGR80Z1RtdJNPJ9cE6FjV0s1vZFy6Fb9DvbK8fP4Wmu08aORxo
RVkrg+wXpmAB9qw4jW6pTe3tWlOy89m+MsNd1Qy0113J+FiXgJI8f3i36/IpTjCR2BUBIrGDv9dT
wfM0YuCMhQZVypLkGLouDQdfv3Qx9iPdBW0+Uf6gu/PZtRqf2En96hnbX1xs76z+slkXhfHLbw3a
JoZ5HBj166MWow9GWhp5hdiaLY2OziChtbRide5wOPk1YEnoeflLTYbCvTODu2O9t8SAvVmdZGWb
0PG0HmnoSYramqvkTWsjOlG5bZ/zZtyZutU/VrU+MpnN5xxgK9jbyHhwANQ0ORvxRPgI5WXmX8I+
ehtTnxqxQps4aBxcMKjnDD4LSYfI8lln9CubI9ZDlRZbCJLIWLpUu4S2DmjGxwaZieEAEoVO1/yB
NWtkLZba5k6prpbfaPuEtDIdIsUF6VN0dnn1SnPh3oC7ZHhaikM6Be9ZWJYvIydi3HtcZG1fPWnV
sJ9KLfwkg/wwNDafsZz5h5CCDWjjFXusVytiMslwIABkk7K13WY6QsyWhWYbBaiEewJj8Gv05oEk
ip64d3TvLPPaJmjJD4vnf6Whc4sPdmIhRVO88cwRDo7s6a7b4tmMsfs6alaeMqxh+1B1p1g+FU7u
b3P+UZxQDUFNMRVqUhU3IhlVWtszoRszIVmBRKWmj0KLhx0YKW3j+gzYh5BsFOajLABssYkB0rpj
jEYmCqP0SmNiP1i+dugrozmbA1EOVtMjHYuUZBTkIilxiu+GTVEkemzAgWYHN8enJZFWIoSZTrdq
APBGImK8jScg+xbA6aNdeOzXgBtv6EH2G3fQyOiE4rNf3miBMtcUYrzNYWiOGehnF7aXYHvWsxJN
ix688g6tQ0pj7M4sekLCy5LL7WDT6vqqWX61zr3iWU+x4dmhqQE8IjMB2OG1QPfSp5PgKosHIlAW
HcWsm4wdtTIN0ib5bCEz2dvZZF6CLPP31Zh9a7MEUfjouwefMEP6kTmTEzO/xA7FRUB7dWOpWp6L
oUCYUaJkUwa6tsQt9aOtM3Qq5J01OTyDA0+vTmZtffJbbi3aJpPfbA/Dmo2hHT4F9Davuc47BTwh
j4cLArhy5RDltrW81jmlrs8mrdCebEkAw3LwaiJXfa2Wa920sL9BN9xZA9QOL6SErDKvBozlulcj
dvIrv7bXxdrdks4X2+58Mui417ryi+LzcGZTj7ZdcS0YTOctc7X8VnV6cZOm8VSGqj5L+D2Esxst
viWFomccnvL5oPxmm+bdE1ofeqJK1vfKei1dvztbdkHCsawNgilbnBQV8DkyXjAExbjrC9K1AB+I
ByPS1CfEY3zWx0lCkJ2IXreEQQwBrLmoKd2j1uE4i3V4DDYDy36q433sUbv6XLsA1QQgu7LprhrO
36JQ36y+ig8Gf9RbHkK4zMb46oedt7YiIfip3XeAbdaj5GNInLj+qQ8AgKX6TQsLcWPPe5wAvF8q
Av6sfqI4T49g85q7L7x0V5euDqS6u9MgrM5DGI/0t63k7OSUjTaN23T0u6tXbyoN5nnI1nSVlslM
u6uP8JXRmJOOffXRREs6Tg9ey4fI7OuEMvPS1Xl1dWkdEkdmbNLSfB5s41zWlbfXZBgfQy/ATFdh
rHArP7knY3+HEtmDqpb7JkGRYvkFpAGS6eoYgflgFcSKMV9tBAxFBpj+auTiuVYZI57WkPFWFLmJ
x7cgFznzOa9751cs65+6dKo9YTnfohFyZdNnN5BWUP4ltvcqqLotIQU3Us8ikmzNYR3RnMZBmmr7
Ual2b0GAAYjAhxVi8dxwm1HdGpivyhWbyAi718yuL6TlmEfTZd48kXyyhyKKuhKm8tlO2yfd68o1
mEJeq6JML73uuQx870ID9xmI4LhOA3CHcQxW0unco6utiqbCATTa5pE9Nx+Ojt3baKNStOntigln
U2dgeYOY9tgCjT8MdoLESNOszdhgQck7OkqVaH6aoSrOeeVuQ90uDjEJs6bOItN0zVvuFF904F7Y
E4b3rqOy9RTEiPn36LzK3puT+zZEOR9gAkMOg+heIq/vtlC9NMZu9yl4dZQV7nqtmrgEOjSICdhl
DJbVp6K1nsvkLCxdfbZs1p2htrKdZne/Z3zLtG8Z/n3M/T4eC4PuOaryfEc3l2ZvNveSyplP2jUF
1E2aMEUEcc3Dn87wKd9ofpdyJcDyQzwHfaFcRyvuzhqE5b5smjVDq9l47etYoAaarHDANmKIKN8t
S51k66fb2EKU5+nhY9j5uBZnbs4yt2/nSTc11HAQdYSpL0aaoIOpNz2CqXTtQNK0rJEqhIyOT8Pc
KdPT2UUREojWOGIgJCzPNpUZCIz8EA+XQ5TKW9DO9B5aNadmxJdmEY/NFHsqzkECGp2S5pGTBfKL
U73a02CwZ4mjEoFaWZxlCkGMoX+20X2PNoYjyhKf27hyo2Q8pibGBSS2xVrOWCAXiNfJn1h5jQmT
IH3QFyEhBIYyw6dnsvyBjmPQPmeMsQXBVDX/JsvBn78VZBQD778e00xD7pKxePnbHDowqZISdiO2
Ag2+/ObLraLM1T/dXb7glhi1apNJEttDquA6gQQ53/L+urXcjeY3rDCM56mtblEF+SBDLIWTCDLc
aEcBOn0OpGexxTc1e9Nb4MqWg83qRZY21AKXcefksd8DjsfNMmXyuRyWuxPhAPxdChA6mbr0JCKe
m3DSqQN4M+ZXNM09Tfr5mTOQADeLFBKuznTVGRozraDglWbNvs+L9k2pfyYxCCvZ3DTVdA7J0i+l
BmlOvmu/dr6MAMKUeDLndKbl1pLTFOX4n5tW3peHGCSqY+S+tvOvs6QwLYe27KPN0JOQ0c8d4UUp
EzreKSvAemZaSaa6U33rPZpmuYMBZYnu+jgAILl0hqj3S2qXafcx+6q5I8xwUGx9UyYHVGa0Eelk
xsp6sLxE7BbV0/8JxP4XgZhwhPE/CsTO73nz3vyzQOzPt/wRiPmIwEipcW3dsy3LRwnyIRDTjX8g
zzJ0x7M8QVQwcP//Fojp/9Dn/7nMmKCE2+aHQMx0EIjpHjNIA82ZcCzxHwnEdP3vAjH+AUiVnimc
OUaH+f2/psSAJPKobpRzFkFwNGVK9Wl1+sVtB8XpN61DPXb2+VhivKNhcI7nXrrVKBrs7ry5ZlIB
fHoi+6txYoTm82OLCma51cdd9U93CyNb921tH5Yvokgje6M8LgKTD6nJojypu848YuL4eHh51ocq
5bdK5ePLbdEwLUd+Vrszoo6h1LCLobWQibTFR/2lzwqxS+fEsko7LkKYREeWazr1nIoToXhZFg10
ATHGuIIBtFOVh9rXCZTGjpGHSh2ERQxYpEXn1IiJTHScX33bVXtX0Ku91Flz8ObW1ZTZ+mk5NAFZ
UaOXvols7rqaCi+tzvt9LMEazO+jG+Q7YLvafpEBGfOsgn+vPP3trirxTmMNAMWt7m7K5tyO4I6m
U3ddIucEszecBM2eEAR1Wg6pbeFY9TKIPVhD0mAGqsDp/r2wLKuLNgmc+8tNW+/KQ8rvXGRhswl6
1tOPl/FboTTLlJZby4HX0e4aHXAwTftTNQuWPg7LYy31thrS9pADAD9ULfbGWdskacA7BcJnb+3Y
xD9amgmq3ZtlOo7mokucDzrJDnhd+oNq6ZC0GZOGqU213UTa4BI7WCg7Pk36Lp4jBolXqcgOXC0x
dUjaa+rSEjDURJacmvAJMZtI9h74EELH2aZm9IKAbx7UPdR6H9kNPXgg1RSeHd5ck/i+jd702PB1
0HOAxQSDl9VSgVglovmiAnmwpOcNwibrphLf/MK7yIUpuCgjF/FPl+kH3euJzkUKFBeFt0NId5VF
yhQknIdQyyGYpU/LrWK0e8zOT8FkYVAZMUZwVhEF4M1zPcc7EpPK+rfzoiA+5C6fTNpIWz8grlg6
xNMuC9VQEkmaFBbY7nkJo/leb1u6ach6cNVSCq6RtUNS+f3sMguZCC7PtJqfqvkSQFppdPPQS4tR
LhMCqwusnSAAYSt647vWmCPauFptCuHO5HBW+Gouk7psIpAXaCmOLImEIqgBQcxvh0PfYpa0hMVp
eRvsRJQ7nZyMv/3ui1YxDNxoT+q0BvsBR/pSvLGg5bjeOCzn5sxS/XOawtZY6V1uHzq6ymbvk8ao
/ah7sJRadnGaCXFD6wF3afx6VUW+v2kqyo8Adft2CsSwTjU03VGPQd+Z9Y1BVz6TfsWmvnedk1v3
L8TtMlDsfKIL8mqfJDGub7VTRpAdGvrpaBXoJaP5b3QcRIS/zCI+RsTOUrgaIT4VD2HL/CGnJzAL
/D16p7wAPKwBE5RVLOnfVb09HFw929TzJNSiobpOoVSv2vlumSnBlCEkV+m/Kw6j9tOdpsJvIQqw
VdH76PRbJz70sXdIEJnixpnTo/oGu0aq9ktBsKgWF63icmt5zBsE03BHfl/Ofm8uIqsq4WowFWG2
7R0BY2cuWQKb0W7cYB6pTFFvdUaAW6/Gov/7JYEFPVR9Syg2xNnlIdfHemNpAvV/+i46NZyoaCm/
POo3AMOWpCGTlw0z+crGgDyrFpfPwu+bVgUPq3P6wyJiFEnx1c/RLybzNiLx8WWFxrEzJoO+BuYW
5kBTOTst2AaE/S0iIXlnoDtBmyiIs/YefFGibFjeWXj+dE3PQzy7qQiwdIzHKcNmjlCC60vkb/QU
GN1y/V2ubzm0ZmU58vd12YuYGBI+wYpXx/lBFyXNu3B4JEmWsSRTeassGQ4ACyDC11pnAbxBSoJx
bdZFgt4nBrqo3Gpjy/qiGfTlFyTvB6EX8xccLq09ZJ0PUWG2egoYCqdo9owud8m6+FExTgVQUxIX
P/9TbYxcwXbNn/RixZYQ+PQ84Lo+4x5GrXoiWbo6KZnS919uLgd3fvD3LaOR28DhslmHaN2UQ4BW
NMY4qS0zWIepVRxJIszOk55myC267NwNTrktNAKGs5YARyfHLENbrTmpqpPHIIMQE84XlDaI5AkI
02Rm/knXucLSEXV2VpI90avYVK1ZbCtsSXj4gKYTisHsvD2ZsimO9ML/SDaXx0anNDZ+iqMjG7jO
N5477oVuH918dj5VvS/WLWf8PvDLe54O7pGxwpUBvToMg5og1+KbHmXFio/gQZLJhJfbDrcUx0cP
LDHK3XBf8ayzLI3+7Ffw25GWYd8Sqgx2TlgQLLz8pbIaSeoHSzmiENqbrkLKu87aaSCsATo+FATp
QPWO+5DBihVBfWjN9OQ3GwzpA3sxDrlXyp1Z5q/d7CuOZ8VtOitslwNJB6hMacwQV4evafEr//6C
j2mQFMss/Vmr4Z655XAxBGOOiGDhxACs3dTiSTJLWim3fzcipEmzjbVM+7c4LN7HhuLNZMpC9nEH
aHPU98oSW290P2Ghhf03mDr5Xu4pZtoWqOE1temfM76R8JrexiRttnYXXGqQ+1hHEVT78ymtcX0h
COJQ29Vb1jvPSaCQIGvNRFrb+M1Oy20DX2TgZKStEl/bwE73RsTQxbOMfYopGbGz/0qv5dIO03hw
0BOWo/mrMZxbMU72sQuMreqZrbQinl6ZbUPPsfqdOcmAC3T16vQIoeL01W1Vdsuo8UwAMnk8x1lI
jMZkmtyaRL8gAEI2GUZf3aKtVhNWWfREqHUmWlDMiw/Spe/rKFxPVIyETyGjTd223RQq3RRNMa8D
72XRICUsK/vYFgbKtWoryNtqjYcqcl6yfDzxL7tRVt6DGI2Y3c6rj8/SMvVAYglkWXuW7+wQVXf0
K3saLcMQrZSVPceGn2zKeAARMxEU2bAmeb3+y7FIWvBT7XuL7WTXp9WmriW86MkBmBlQ/Snnh+j5
L03+ZyHoh7VdH+4JRli1s/ZfThQZvpqcbTbF26Jo92HfcNKJ8KzKY0BsI70EurKxDpCpMT+PGPYe
ezzba6x9HQlZK8dIw/MI6dIuInyQ9RFNxMA1jVAO23XvBlbgozWMvL1+8I7AnqGZhFHhyoTRZJxu
zAcn6+QTo6sG2RaU+S5zj6YHc03ZertVBA0wmVvNXH7lZDgRKRxoMuEuHVswM1UFlGpEK9bk8+TQ
A6WJCg1QqLEucsfcpcraRJNLcy3Kv/QFNM9YsuRJdDBuLZjHAi3DgQ5XUOu/eh0AMj/SXwebJop0
nkBNZwer8L4kYwYyxrbg39LQaK4OQ+41Zj5wWKoYrh00x7xjKkAPaaWTobkTk/8l9Yar5vNK++cO
aoMTI9VrizVXOmCeZC3iZYxeLM9ck+GoHyaSqugOFg+tSdJmkeBaswaerpS0sMo1X13+P8iyXcO9
sssIZ7B0X5wpKDflJC+tnVKSNmWERlKu0WEAtDf6xzGM5MYdofvVUDKU7f9owpoLoUXyi1W4yd7p
A33PNNVhwnxQgXPvaZRwFgPTSjML03bCHMataPl3CnqLn4DWt/fpSCNLD9xxE4UB3KWC3mmIqLX/
VGT2D43GKVpuUJ2NtzNTsPF+8Raq/BvKV1724NGRnTSfKBAazYYbfStcpRMj1H0RupV+E63z3kO+
GdguE+QBeNaHwodzSa7bXO5G5vUbbNLRCGVNENoMdVFlp7Jy2DMtgO9eSbmzWDbYYtklZLzlCR+H
5Ukfd/PlOz+o4H/78vLE//wxPA5XXytjFMpYNqmOFkKFOa+4QgVgKn7DK+atTjwfPu7+plgs9x1q
xh3j2Gsd5BDAJ4q95Vbr6OUx1OEcJM4VTZm3Wx5eDtn8rI+nfjy23MLAS/X2//3yx4+RBRq75e74
CU0pXqf5JSw/XNds2OARc+D5oY8nLnd//wPLzeXQJ8FcLpIuy+74r1+goHLeo3E4TrL3t1NZvcl5
jYuXCh5owSaZY2/TZbe9PLgcPp7z8Vgxzh6Uj/t/e47bA47LtfYLNlUYkfPP/zh8PDdZNgwf95fn
LCSPj8fot6M5+f3Mf/vKOp/RQeLlcEI/fhxDunaXDPKxtGpCSYrBfRBeOODwMqpT37C1/zg4c9W1
3K1GJE1DABwlXmqtvpzbKB9f/33/33/N+uunLM9P6gg8CYLWwbXwm1es1RlW47jX8asuW+E0l8lw
X25OOA1XraoA6c39x9+uvPnWcnc5LK6ej7t6RcQEF9PDx0PLrVwD4+CQrr3+GAJ8fP+/e+y3K+jj
x388h1i9xxJMy07XTIFlhX56VOc/NScDc11q3v7/WphLzuH/0sKkTSj+xxbmrajb6P+t35l1xP+a
nvjnW/+0Ml37HxapqK7lIbcxZgPrX61MghUhnDiWzhZwDkg0CVb808qkX0m8rCCH1UMJyrfxXX+8
rqb5D55K3qFh+rYuENj8J61MUxgkO/5LJLgvLMM06cc7BlFQpjunpf6T15VhcJXVaSMP6I8tLKTl
i+2NwV6fmzul0T2SHBw9hpJCPBPpXm/ZKJqlbj7lHQQxxrYMubKSojd3nkqt4gpGrOsunrT8gr8+
gqhi2Q/ErHth2T84XbgLw1x+KrTag+I5gArtyvLNZIFgqU9iffoadDmsWH+obkablzg0GRWG7ERW
bSzcx8qf/PVoB9knNwFaHToheOjAfPIMbdy1hjDONi74s0OPcQenJCCNsLJ3paJeKsZGfW99oCke
Ol3O/PRs5U56mFSQ7XsxDp91NA1ccdWXmHJOq1p7SzBiu5eZU7zh8GTEGLn90Uy5BmRh96LQC1K9
j+W1a6f2BadVtypKVBklkUgrjCTRS45kkT3wPs1QzNL/vY3T4xhE1rH3qndS0hFSJMkej1S6y2Kb
jpgDhIWNyG7Avlu04oZH482nxNm6ToToPesvfvZncIO0M+DNetXbmmEzY0zpT8+Fk5lbIAo1Ukrr
pzZ4lLL8czrqPtxqlcsAX6HPgqYYldEhnwaSlFl2XOPT4JJwHTK3zHVBMJ+F5k2Dsd+QYAtl81En
b+Uh7NTnAIHMLlMpGKFMDpRgHfK2fTKEPSD6BmA7iDVQI6gDVf+U1z0j+U5Ck8xSwvD4FQznonkp
NPykAo9GMGZb69lhbPHvN25MKWTV8jUgft6Kp/xB8+C4WZUoDqX1g/OIoZvMwMJiirrHPoEIQWE+
N8zx6i10C4XT7O4ZONpcOyiPftn7q9o21L40WrWz+ePsWj/aWzpKUfzp9ZEoJA1OJVLEPBuBmMuq
O7QJFZ2GWvEsBu1X0ejfSk3H9B1W5qOuncI+MI8Cl94FEUZ5VPxQ5tm0XAhHDE8mOXT4IKsUkEsM
lD+Q/r51vHzN4g5PAsnoyu+zZo0v8Wtt6smlnA/u1DIH7eNDxMp61gl0J8gdDlJjnrKAXa/rP02p
a1y9WBlX0yT6rEmtBD+P/JTEjOf5ZJ28YPQ2g8RMYAXyITaJHq8851GZ4wjAMucuisJ1ndUziztn
EKbHAT4AcJylNaoHGWbZJtPIutR6nT8/vGTSjVy2DDib2v9i7Mx2G0fWpftEBJJkcrrVRA22Zcuz
b4iqclVynpPT059Fb+DfwI9zcS5aqOq23ZZEMTPji1hRzW/lbEGn4SXfeoTswhTlEw4NmmZE9Q2O
mopNvDscPI37FCrP5mWcSn0hxvcbKSo/tc3COYgq6DV6vqtE62/9xggXj3DFvNzGpL80Te09ouwx
3jPXpz9bIB9sePITM/ddj4sm7NeLtY76ZMeZRu46s87285D5l2TM3kUs28egsp5dlXEut+17S/lv
sRFVF5wJO6KCSFpIFB9MNUKvhTRVcge+57Pz7vSKmtaO/I6ZQ3yfqJbEQ8LFnaSXMoJVaxt2vI/L
CkK7jtxQ91m9S1MSYlpgdxd4VWjnyPigyRXdWGG7H/PJerATelQIUYXwkL6kbJpdRcrxLBoqW18N
5vC9xK/Mzp3+grb1T3h5gTHbeB196hk5e72V9FhePQk4yqwE9IFpOFMZ/eEHjNOX0sOH4hSfTKEA
2Mro0PhG9bk2iM7CO+jGrkF49SWmrmm60RO+OgVqmKDzQoDfj/EM+KZH+ReNZdIoNG6i1nqSmbji
Uimv/ug9LUtmbNsKCRBP0vDQBLTM4AT5PUIHwQ9Eu176pkZFILmoYWfuKtzZp7mLYFqbWXIaPK8j
guoFeyBo69GTnHNiGSl8VuO3g/yCH8+6kl04ADrT965wmbZQ3rVnHaru3NaGYq/fxcyd3ySQHlvX
mqt/T1GveOgCB7Odj3tETQOFhiTntgoPDq4/tPi2s7Zoo79UEgVUw8/Rg2zBV2WMSVCqxqNODWoD
UsbgbmHgIBNOcHCX9FB40KcZIVRfqTPKq2cbr7OwLxSs6dcKTKkVkUQ1SRpZjD8Ooqc2NmHGYAiY
71lXxXcOhhkmBEsC21XOl8bPPvLEfFbJZFz8CJBblmeE8/7UQ3TVseW/pobxAc3uUtdeiskeykJm
IYlYsQat7PDSFqhXnFOa9sGKmXzMcOCXcf5aRPlF/3uHrbWID7ptgpNySmiiasYrmvTJMeCK3/VA
V54C+tuk/Y1xOXhrVOMcF6EeE8wUW5358XM6Zyjuc3KbBN1yZcs/ZUp8L4ZMO0EeM6HGXWRnxcek
KT/WTrbtmBW0AmcxFCoC4OG0GGmIEUvDj0mt0I2tY7c41YvOibuWXTGFrlkFV5+2PcF05OC1Xo9r
3xF3QQMBtmKgF/qLO6Ii4J5XpRjJ/UpkibkknWng4s0q98uigRRggvU6mhXco9R8XNaIQCtd5ya5
htRII1BlDuc+MgEeOZYTslLXOyunSWxsrH8US/2iJdR8m82LGMrgbc7HGxsjknrEjZu5C/Yy617V
EGA+6YXu7kCh7evM/xXLGXOGMRIfPxumDZC9qattF9TZvSXNy38WEo9MaOxDv51Tz9xLfLPHtmNN
1LpHvyt6k8NcQ0GDxC4f5JhXF+uX1QjnCZqxeUK1te+szE4OacNKHUvofbIrCWf2+sdpXL3gjFj2
eOT9vQbLiC14bo+53VWX1rKx5BUIhwRKAOHk/pGPO0ra+MfNb3m0RJdmitKwN31C1k1m3rKcnop+
CC52U4XDSHy+czgue/ZVaSluff+AH09dpJmc27mqTnXW27i/jcswRcvBjF1Uu67uCMBHl4Ab0F0F
h2uNzpKhbjv3juzumaRov01rEplenv9tloZdgbEWJ41PIMLopVTddFNCP/ed4by0Zo+LwwVEbjaC
UkQVYu3t76gMyW1RUlQzf7fYuvZlQAA7pmAxTny0sIWGs75raXV1MlWGM5L/hvbYKOR93gw0/n2N
0gWXISjyGKGXupklHpKca7+q2/IYz5M48E7be199+oEC3NpUusNNbShc1vBGFz/YDZWvr4Or2Tym
4100NyYopwhnWeuAu/Ybn9iBFd+5TvWXQDDFBGsoOOa430lZnrrRbx9tw3gfK5j3snnuPaN6ZlKy
biMyUbnbBTG6KM2DYKa0GzMyowOe/Ylbm7E8mk72x0vZdkirg+lVe/eAF5JdTW93GC9kXbzgs3Tg
0srxKiP5y5Ex1rmFWWrTbYWZdk+mBY62770L/ZCHhsPPHYpJT+n5JR/mf2BvY8pBFCNbtbAoeIlN
+wKzirQs8H9RIKmTaN6XJg02fZv2jwVbrUmOaq9S/cietbgreBW3rjctjM6xz5Hmy7bCwBM62AoL
gee+FRYFFEa2iGNRgdElxIsKN4j+ksGWxa2TbGVeqePsz68SYldoW9GLZ4DO7BuRhE46XmP2bvQd
Laey1tF26fnM9/xGrmW8pJoUgd9+rENetkH1kDbXWuL+Y+IUWElzypjE65SgRsZcIzBncXasMyqv
+dCkQNvYyCwIxuQEI3eYboWs32IZYH5yCBoMBWtnvdwyOFoiief7inn5hLfhsVLlVtuJeQIXaZ+M
CUCsC6ncNtiEtyPgvAE5/RDn5XdZsuRGhp3ckRfJN8kMoJf0D7OP1WToTi4jgBl7qG/AwWpigyCx
v1ra1hUFmM970aby9LMZ4veF7jv5+6Gvn7tE1+spALgkEOkIfOWdl0Ge0AwLwtaqn70pUqQOkhRq
GR3l4KTv+e/nHJcMbGTKLowMe0niLO3exNq+KSW85Z9N2eiN1PvGigGsS+6i7tPgIsbiK63Ab7dG
md8xw2pOQynKnWckGTEPZvycifaBR/zSd5t5H+DUOWo0SLxX2T5t4GonU+48tyup3a3mYE8rYr13
aHcm+1+NN5vg30NLWOfnP2Lfj/m1gAYUNeXZkbGfAqe4KcTEbcXtOHZFf6qQVLdkPfWmYbMNNpkm
s8RqcnaVwYnideIZCXtqowW7kBRYGAquSsrukzC2raMHMLMMgJHyk2ljxfXvz365r/TXYLHDcjgH
oLqLfSqnf56P368LWFPzPvuDR4kPpM18x6uhHqQZQZBSut1WkW7EM4/HOQgwErPcU8ZpFGdoiidL
wdFMut56qGozXTBGxNHRNiwugdhqKChNP1KIQ/uo8+HArbcB3rp9l7+lLj3KHXEZKMFkGvomg2zP
TKavxvHotqbc0Vz/gNuzfDHrEqo5O2Bm3UfFhnFnTdzroxl8rZymZ6LH0D574Yd5ZANuZruCzEVF
XU7NdaGTl6UjCp+QFTs4nkuIMJj8nfdcu9iHwXtwF810wQJO1cPgRm3oGcYQ5un8TuzOxOdJ1izv
onEXrJdlS5USs7KBeHF2X8/1e4JtlssPgKtf2smlLueV8LBsBwluI60i9+B3E8T4hchYk2QfGuDv
Zgigvmd6gffmQ0C0jPLsjHCam6jyDsiZ6iwn6h0scq9m43ybGOv3U1RG22od2TDgMo6TiogDNp29
m4cq402iyYsDd0LGbQuP73lmZrcdB/Nfxf5lP6RUvMZq+DM7uL9zLFBOI/27nsMnjnbJkysIMWg3
Ce7EyEcNQAski9lQh7aBXFNnJTGfbCCsFmOdmS04GnHrH7uOwgtpBvEuwW6Jf5QygMx07zMzqe4N
aZ9dj92KTCJxMKVW5GacP4lNRbtoqAIclRXOUU+/VhiA3AjjdU7Yc9+GZ9j8cp35T7eces6dx6WD
clEPkE2rsgzovzBO9ZR1x3YlwmjPnm6mNbm8h/N4mWvQ7WgdEP6gr5fWEt1P0fDFyZUvyElGL37/
7nuDe6otp39sq0fCDSGreH+NWI9CQp/+rql5XRCtQm3v7CUP7pZxIOzr8ll0nD4/iDYzd0JRhpN0
y18/Xczd1JBSnchbl+ns3+WWYb649M3yjpC4Tby6oVYP3rAyyxvxm5PtWP2V0W61GXoVh66f7QK/
gNJfPkyVJe/IquanpIy6ZkuAd6UndTS1zOTnTXiSGMwLAP1RigdZ5lQUdsTsZ6c0H0TPEG2NGhZx
9BZjB9OCFIZKA70zbXY7VdnBiV/ulqAISXVlD5wI+lAH1CzXOe4y3Do1dZ5+u3VtS2zNdQmcWkvc
RUH6SiZ0uqtN1rk5Oy5z+zhDmb0UOfUIadS9MJosOrvfenHg3HPuCNO+9B/7SdzwZax6zltGTHQj
wOidqIYmFt8j8wYx1UlBmjXv4Ehqk2oUlsslbCJHE1VjmpW01nD0OGYWZTyejMV/MovOfKz8r6Ej
hynG6rE2i4PZ9cG+wnO3M1gOTqYNoUbTgrSUxhpIHLeFBewyowJ950lmVOYI0ce81xyHqbwYP/Le
6N4aOqCNofzdG0byLPPkI0qH4qKi+OtnxaJpeBN1pQeVltxNtVCzhhCzmG77HAPedOzWvs+sRWxi
3Q8hNzlS3WTdVf1kqz4HsGfHIG93ox3w3NqZQI0qwiIZrOsoKBkhmafCiou8P4wCaweJ8COhU3MN
28F/TMUxWBsGWasfrPXZTgalXEsJmihIxz60Y685UdjgTez31EhTOXMGZyMV27kmtdCaTLoKFm9+
zHP3KGyju01sAa35Vji6/kyNageeAO3IztTBh2uZpbK6OGX6L5WtuHdiZ+8Q8yI2RVodCqdkwGwh
YnQifnD3MtBkfifKiV3QGRE9M/FonLpkyS7JtGKjs6A/wBElVVRVxrHx9XNF3iVc2kychqI9EgMs
sTcHGDWytNrJOU7uc1z0dBYSDFAzjXXBJOVv5tybRp5qZ+w+TDiv0kTV3HAnv0qA8cc8jdji06Di
V0ZwL6pvnxTINAHiabve38Ui+IwNXi0ffWbLZk/BBVrax64wbwJ4Mv0OnGbY2YyPzZcvF6Yrdsv0
HS+bjKLqrigM5wZMBzeJeI+H3v5SxkcUGfqS2A7oNTc6uZanLqmfr6Cu8brSPBFy21CCIT/mcBvo
5DOMHXEPxJhCPBkpFpw68YYHLFmnNB9Rc20/ey6xlQYLNTEwnKb9EHHNVqtYa4/dDcIqYqaP/T8l
VL1fUlpsKgmiH7L7W5c9TS5Wl9Rx/1h2TJmV4ZVXCUOLBP0LdfQe1REnhYZ+RwABxAT4faebKAlx
Z442Aa7RxaVFYChIlBS+D1PN0qhYoAS2VZrr8xQZNKuM2bQ1FC1PibH6gDRI+DKL/G09jKv1rlMH
pwZZ86NYDAt06WKkusNIKrmp8rnfD8ooDoTEQcAmVRB6fNSXCq3cK+LHyphvlc1pPMdPoyc9vM0B
O2XW54dR+n8Gpwqes9QMnmsMOGpCm/Dl4+ga89Y0YbIjOacHID8ktQS2DT9qnmN4Mwabu/tRZe8d
g/kzt0v6D9EZntBHttVUZftxmYrTxF4PWZ8sZzXbx5JYmMGA4Dybs6JPq4g3SVOE/mh9Wqjmm1S7
ezCUybvr1Uc/a98a588wLOOqcPi7QWDlyAJCP6v84St2zvEUnDw3IwdTNw8/8SCkuxyEQ/XsLr0X
svuaTvksH9jqKEbBlCYEcQxHYai6uyg38AdWFoprY7mnwaBuRWsTQ1fVogW3chMNaUsUYNOC0mJ/
xFqRWswifjg+0JkJJ+KuJHX/OBUrLs4of/mGtYmXTIUg086sODPbYW7JP9Xf/eTRl9iCM8hZj+AJ
bRvljWGqvAdvZScCTJo0KIZutS9k+c2A0mGvdjxzfRDfU4I0WMCEsFZnZJ84zwIJ5dBH0RcIbUoy
Km6ToMHpKa+hyrcorgZfZJSpWKmTx7nwxbZtxpTIrbiyA8G4u+YqvE4SD9VGu+06g9IW3ezdnuXL
63S8IfgCvT0leLm4+qoVu+oJdIeTBjOyUbKf7ArHqqKgYcKZ4fOyod3SFe21MXaefNc2jhHahXwQ
KnAOxM8eOvhh1LM0TzKyOPDmTGyNQlX7n98zG9yF5+twxs7JFQqb1z+oXj1d3adSmdupcWG6+NOR
LTU314pacTOhiEMJaFR/em7aZ3ft+GYePYbFnJ2alc7686DYrmcVEIO5QRwcR7rFCjgZdR8dMDS/
V23+XVdVwr1I3RWrA7NMODraTv7Pgxq/10p3HIt9D52mJOHVg7LIZi8cp+YPNX2sokTVjOwubYPP
Jfr46T63Fk8eKxltnNWG7a0PisDQRsUz9O7V5CoMorNIYHonV7vazwOSL+wX5i87IyAZT9QyCyM9
3P10mc+TNdLcNf7u46ClWTN79tgHMT02u808r3MJrIZS+AAiCvA3CstUbZq802V2K2fiwm5Swroi
reNq94w6WB3wE7f464u72Z9sKj629oT9gorQjEMWkddsxDjNDsMog9+qyb8rSZ997b0saf4XV90B
nCMs14VBBquky7VCzVzcnU1bxWDexFu0pocsSQSJYNaXEyNS0krBLhC372Q8dpMPfaWm98S36HSI
gUvMYtLkxqYO2Y03oilfhb3QxioExXKu1Gd/euTKZQmsnHu9uhWgltG/0EVkdYGtm2m9hOgTXDxK
vQ34nF6rpQeOkXlHh5vAyWs8fVB1FR2Wen4FMA3gcp2RLF3VXuxy/X893JkJFHXD19mnX/W71GD3
4Xidcca080Ku1WLO7tlnUc5v1ji5e5H0BhxCRzLGUCGFGNyztZIfs2vFnB4JjkW0Va00TxSrmVZN
xiecZdw1uwqBpFtt+aYzFXtdKYo90OnXrMe4PswdJCqOmrf/XJerf3lGZ9wY0n0lrHffzt5LEXw7
/VubxDdjjqPNoptfXmCOKBeBho5NG28hqM/R2b9JzDsZ9PPONSizMQJcN5b0T8jCxqbrehfjS9Qz
15H2sS4962zwzbFVroIj7zFGVW9djLd2UrEp4qLE44qGeABPsXP/sE0J6KMMOvA2iSHvxlzeUBy3
+RrPIMD9y7fqL5EMfHjLy5CxAXafp+5xUdOXhIC5MQhXH5AbPoyyfoc9EMMkc/XeiO5EB8Ni0Ouh
2gJZ0D0D7oD3hCwDEYIc6Q7HNGFzYHkRWpCrNTgHaqTAD7xmFLpEhv8a86VnjyDAuGa8nADm1UR9
zHFcDJD2D6pp7BPTDX3+4XfNP6FLkFPUO7HjXVDImiaMqX+ERlds3T4BYHc3EpDcN8AJN85cPcEN
AufJJIlac6sIdhxYaQHIDvGiFNodAfgqUTfgQKgRpakhwIM1MsgjsoTPybNCfmL7Qv4wYNlRNsjO
2B4YHa+BTSQNcfYAKNazW+w7PX3/8DfKYx3DE4DHyv0HV00UU74728WpXeQxbp0gVByITJfuQhvD
oCbdeIR7XJ/zlTkrUgm0t55Q0Szj6Bn2VlmUvaUBYKGRdbvGOwg8Mfgu8KLuLbWwZ6bVgEM+0hf6
AAnYlENlENwnrvfBhljt8G1df6huuvYTdtiOeVStEuEPQQ2u2CeTCY4YqU8PLc67//B6mKGofVdh
Th7gHZyDuikOC4ZIzMaQPIuVBKJhYtoV5F2SjkXDtnryoC640/RemAFOVn9+q9dvi1THgtfw7nTG
EzsEPIl5dBXcf36Wu5+Her23yzUEDIPpsRHxZbJint8aAPmhsXV2/tw4DrfYCAt+DdWFTKXac69r
OKtYnAux4Feri5jftol43WO18NEuiyuuhQbTOps+nOMPQvAjAnWupb7W/YKXMFtJX9X8yx9px0qY
o4HQ4dC8rtLrb/7zpzH/NSSRRZPmBIK1Mj4YYGKKLIu36QnW3pZo2KauQcnMbHxrtjPIs34EILYL
86bd1hJmRuHdWK8g+/XNDVQBCftcgf1dLf3CJJO9ACUIJhN6RTq8W17xSyt3RViNyxbCGU/BAkRm
BvbvYN2dOAQjuT3bJUM1/Lc7LI/+OatM/xxRhnJqx2ArLdMOtTm+OQ5rBrfzCntthh4fgFloc1kQ
aFlLkH0/3To5pKY8iFi68nnYxmt0KDetf410TtJBx1xRAT/rNgKWpnTnly2MF9gl13i9Uui8uSjl
HhtT3jp8OKHX0dFR99mCWsYUwRvmq+7IbETpYRIuw8naDaXdvM1Dqri824esny6Qt5yLFPF+tlt5
s1sq6NKa3srCne54J3uMAOOLGsYrO9snTmsUQjptuy8C19jKhEZ3aCQbzsq7QNAN6S3Ux/FJanRN
190w30P+PfbvsMGs04IffAsOhXdODeVeir/d2LB7qrCdc6eLQpi66X6MoueWIyDFt117RRFtozUH
2PnHiOg0FuZ6Oo96CvOcShVvFeZsDzJv9tKkht6WcfzEfYIyoBwZw2GyTXTQrEG3FabqThpG876j
KTbtPX+DeFs8VoUQfICNsIVWD7uly4/KpBYExU5uLcPAZuyIk/C7Q6moGDEK/zMhcHUSJpsYb74C
2eoubULwtsRxo5Px2itMAGxM8lb/itLyt+At3rj+PFM5rbsd/g3Ic0PzVbrWFw7c3O6di6htwkfp
79LEwlLNPW4B3xgpQScJwoGdHlBO1tsyj7fGcKus8cSJx2SVhAojoHqRxcEaz2w3yCaDxcAbduyc
30i0zEdTfwvTOHamRRSzxgvT5NsyMJ1HUKyUqnlZG5qFl25Uk754DGyP3axJ/kQmeeq/UUVTBGzI
k8NZctu6dFsG1T8KMvKPgMZNEPonq4uzL1giAUS2lB3kcZTUeS+28zeoYUURuIf/B2EoKqJLQpB+
4y6Tvx2S+mR30C54AuogXAQyCdYMcZmshOfhiA/IOUqSF5tIum9cBFuKjuhI7Qjg6NUYoCgMXSfz
UVBckzFXRwuyAm7gnQH0fs4SNnhS8aHaloJiUDas6zjljxtkJHP4y0g3MSmaOcxpBCHPoZEaRese
DEXzVlmcAscdmRCZES/nqFCanjHMqxMWLPgMmewedDo8Kg+gXwbrMjC/ke+dR197dAo29z1ByN0A
STwcE+Q63SG65/Q1ccB2CpdQlVIhN6j06Fe1s+Uo/VHoU52Lb4JuaBOgqcMkIOfB8KsOI6cMI4Qh
7lbsUmjky5d7HzBPFEBf8pb5Mk3AHqVH127bdltCRvnRltjGLElxL95aOrvgyPeO1x8t2/s73C8w
rdD/2iIaQD9JSnVdKnYg7gIvZIAG0VR+We2L7QFh0yMehQRv+Tq/wvmD+2MvOlCyJiJXZWNzycon
zBX+wcvyloEyFoaC7Jg0WI6oPbEkJyhnIdZYTRzjNUPHfh6ZNwLyzEpJJfV6WsOhUyUhkC91AUf8
4WEzL1wd4K3feM3AgIRwG6cOC9y0zU3DkAybuqz4Ddtl3oj1F3PqoKAWZr6zSoqxk66hTjCm8gs9
uIEc60yU4cbZS1435mUmn2Q3Bue7Ies2jcEmmWXOwzKDHYyKZqpk0rTVO/gqN055LNIib0hiLXtT
zrs80fMJero4tHTfOdS+xcVYbkF0PRUIBTs7GX57rfO89O2wRebf1TVppqvr2wWiKWMjdEfKo/RJ
tFAWweucqw4K8yyyI5wwyupy65BGI9NDnPFQr7vDlPHaKXO8Ge3KjOHqqDMHhrybQyyhSpp4XBiZ
5cmZBH2mFmVZUFTnjerMP4x+7a1be6DO0wIhBo6xSGlpn26ccFo6AUgmRxb1bv7y1STDsKmipkf0
mj7c6l7BnGJ+I3/no01tzuiJg074nBfV8In5h+qv3oso1whAlAMZzVu453wL6Lnp1pZ0CFewA5gJ
8VNGF75NU0HZlLic+ir3kIJOqW3UT25RPqZ5H5yZ37g7Gc3/KhFPR7t0720/ACmsGUdwVt3ZVszC
Sxr1YKn4mtGmF9HFQV7Tei7y4U6VvrmxJTHGkqu1bupxJwwS2i5zi50i9tsipGzqsdgrQ3221lPZ
l8trXYQLVxQ5B3IJlkUtaFrV2w7CL+okSI/ZGwXc0eAO35i9YyY+EYGxaBl2P8p81gS9obGI6VkV
KYd7x6IPqCOsJ4r1aujol0qIazoRTruxX/ZCpC8aSLXP+KiQPfoKNlHfBJwYpa85PsQDFg2O6Vwf
mMjs7gnydnxhTHU/Yjyk38lNDhABLr4bvccB9T+69w5E7ZOLKzHzF058XFV8KH0YY7Qio8v+fwET
v5hMjIp5JCci42yPL+uxqfNr5MEkNU0uG1+2Eea+xgC+n5yLdowf2nr+TB8mLf+AvGUgUJevNVjn
DQm8rwQwwSEOCNLFZIXjxVxlyOICLN6kRLDnM4EbbNj0HN7Oyk73dUOJC1qXxbocMApjP5+8RY6b
svGwwFgqdE4Iv+exXD+JE3to7n3Uvfy4vBuhh/5C+5nvef2Jssn67K0c5Z+H//zV4+DkzrRa/WTC
jbnJEDkAFBaFot14FRb+m/P/71//D/+uIFm9AeR5W4KciJCPcPuTPB5S4YH35Zw5u9o8+K3/LDgS
ZhXUYN2CC1vpJT+J5p8//dBLfv7034f/79/9/PW/3/G/fZuUE4eFxAFFK82MO01Dz1jXxtc4SP29
MmngEVWPM2+Olp3RIc/EcMLLuH2Vo/xWK0c3SZORmGbmbWTjX0o/Rh1xRXmQ2JG3Ll8lB2ymPfBz
9kp4iOqzbw0IgjNjV92jFo5DeseVF3KLtQ5wePGrBPF0HQ0yY3EhdyUE5Q2OUiaVyBwOo9qN1MmF
7s/NHOM7xsey1Qst22309WVmZnAv83/cMymaFtzmdDc7e7fpQ2dtIbPMXyq1KY+JOgoWRlQkM+Uu
Sap+5EyI+A7XNLI+IaQ6p8jdlZP9BRTycSb6HXoc4dchtqHH31btmsCX+53ZMwR1PXQhaj55ea5t
kNpohjbmRyowNpYLEHzdUbqR8aaLf6ILiufR/OzN+S/spXi3iOhVNb2LqD6HdtfX5yrLUjJu+Gro
f6O6xQ+zWtOiNnKyH6fqe5nTe/YuLIOie8MPjS69cCsA4vDAdmHvcyLaxKaX7RNT3woaEgbjhovI
3vGkXsfWDTmlJ3yFaLeWlfzpECgoGEuIjgdDcbRa/wVcs81HbZx3pk76Leflq70Un74en6eCjYNY
M9wjECw8PUS1JNU+EELtMFkoc7ftxjkP2idxV/kvuWFSrrye6KZi6le5aNp50+wfprZ9yDWtJk3g
achwlKFH/Tdot4hxOz+w6mDRVVOKkPWkUGAbr6ecfLpazKrprdjrdp+z0ADPgU01VxAP4ql4Wmb9
HAd+x3jdGnbtAFzLMCfv7BZE2/25aPadU8pTyrglS5BTxyAPM+6C/HZo6UUxrw0p3FAC6+THAU1D
sHl7QjVHuZ7xhqrOmB+AAVVAP/dBxWthqsK6SG9556C4WfrAJHQ2xsc6Ih5fZ3i+4fb+PH/A07br
IaFM4oFp+dlaZpeTd/HuAbV3qKhKqZGM4zcZ4QLyRS2wJSAsI0rfQM5iBkB++vlBAVVwLs/JGJGc
Y5cCCzSDIW7dI76NGeQGWiycazJasx/BJiC/TBj92MTDcBxm0FuOmBlaEVwuKkihDrezh7RMz1Wh
+f8OaPqwnpTnbgEUnj3IbAiLOaF0lEK4aQc2eZ9tzFlQeuAU/BHMXc32Lc+oGkwA+Jvv/eSUW5vY
ZVebd3bqkvT3Ppcy/5jaAU/jRLZ+jD7tKI6YYqf6eaCWQCwiPuu44FTDyEzaEsszqdFORx8mZL2D
Z1Nj1STzZ1ZTbVdn6FEDJceA4CLeWBGL58pp/gIFDNs4S28aI8OGDNs2HfNwpB3lVsZMtvRCGtf3
KEfP2a9zfNh7TKQYTfvptcjSozAi8AyVBIPRu8FpKhMRBnRs1aO8qybYjpreA7qiaF0n6IDHO76a
2uQ484s4anZXLr9K/EVz490mpBzFxLHG1HHo5vgpX09Ro0flj7XgW/CZPDB3pOY+H1/8HJ1jReJu
YUAY+6oOfqekD3BzaRpG/RyoxXr59Q5SfdDxsqsSBjLj5UtskYdXGeqWYEdKayWJ06jsHmLlMreq
0/e0rgFhrSQz0hQNBIi1zbiY1cLdjzJFx3SLbarwAWuXqcM87XPCK9tlDtbiGApPBZ4ZZjuQIINk
Otv/j5cQkP1kf4NuQE76vjRB7ptMInwbUxDsFNij6TnqaS5Son4aTHLJ60Dj50HXGFQcsaI0/eht
yiZ3Q+6gJuaa6L09TN+FgMzqB1idG71c2DIRSmUFyfqdtNRLWbBRJDkxbgYE67OrSb7L9WGpBiTC
nsniD4rDtJK3peZri25gVXMtTXPLeuhpv60kKxFX+R4cABys1nuaK8C9+oDdxkS+yRbQCJfGke5a
Zp5De+/jb/qsayZ4RK2Bq0zv7TrBpmQDfMKYfWOXik+DX4vr0OF+97REDEyMN/yKxRIlj5iM+y2F
IdQUeZk8jJ3bsWpOzAEEPY61X2oKinR8WYx/M3o9Jwl5cTvopAGAWNguZvvXr/dUpzp0f8sR/Ihl
f4yaQbEQmLGc0U+umWxgR9p5iCOjZF+m7+GOnChcrW7AdX6To35WMl4+jaq6BN44/S1sUI+Po7PE
ny11krsFiiwTnBp3sg/FnKndmxXPtJE74wHkyo7mNg+3NkPUwKqTD0sHn/botN9z9+5B7gMM8qh6
6XJaGp2dLO1/0VoPAs6T/pHWh+YwWJwNKcLZ2WRRdibcVDTv6G+2SHzUPUikGRugqpaSplwsoi1p
5mdvtYAHVet/mXSw191jL5yb2yR657QqO3U+3JqieUWjYnCVr2mBYjngjPvlpI9ySuKXsjWR0WkM
SBjq88ngzuY16S84MeriRLgpoSCA2+uQEByFqSSrqucKj1wdiQ5/cSc4zv4Pe2ey3DiWbdlfefbm
SAMu+jJ7E4KdSEmkehcnMJfchb4HLpqvr3UZkRWenmUZVvMahEJOsQWB25yz99rN44hs1IJo90no
88hU4rfPdUxuAyvblV0+OvPQ34bGsmlmozykCUlfoNDmYG7qCAeMgSmK79GJXeyz0FOlmH/6Zn5b
RumuykbrSzTxjdci+Wbz7myTkQPlD6Z9Gjx48wyFww7kefqE54t9Lp6mn3a0Nxat3i+scNdutAzH
KLZxzAzGubWRak8tbUXXcW7FUO3minQZGZvLeQAmA0k/pgRMue3Oc/SHHrk08uWuvCOem+5qSjFV
trrHmD4Y751Ykm2SCffgqjbF9UfBnvCQwW/s67syS+u7ok2cjVdTXf3jnxTyd11vgRdhrTJby3j2
+vhbPOPxKjw6PEMtHlMvtNemL1VSe1Jvcq1RNhFCabMYlIlmu4x3U7axp74NstDpb3q3++a6Swa/
WB3zmsqNlRnWbZNpL/Yg/A11gJJ8xi8DGDdT5PxKOwgwzEJkqbRQS9u0g4eQdhNL1nrV1XhP43w5
dDEgXokewMxHSIVzdvaeRidDQgTlIvCIFroR/pQHbWlsuhE5JuYNlsTCopZUY5qpGIz3WlF6Gy/U
8uBqCf2c/lf0szpTViO7878w752rhPiA//lvW7HN/rj55gf/pENj2fgZBbZB4WIexLb4q2FwiMM8
qXvyYRzRYeJZOnEne/2QiN5/4HBtB2pTh8wyy35F3WbjWHPHLE7nfykxpbCUQsyez0mOoiV9lZ3H
ArfIxSHJEm2PfKUALeYU2WqszT+tUGYewzBo3XwdwQl2iJYgzC1h7ZzlznOf++SU+YNxNDN0+JUh
yK2CyL+hnhTvRR2+56U53hFklt6IwTyRYBnd/fXDK8puT7wmXNKGvpbFOkmigNMJcVjor3X1ptaN
x8H1w785jJb974fRMw11NF0PLIxQiLlffJdjjCFiEX2070f3ByR5431oUxlkZuqtMN04VDhk8m35
Vs8dmh83N9eU8c1H1I42cpBckftz85H+a3eCSL5Fs4CBxSqwv1DsfuLCxYwzuM/63Gk3GUQn9CXR
ecpSYpET6CSV43zmRqsyb5L4QWBDRHIRX/I2R1M0LcUrObokOlQWhVOLGALkn+G9aww33jQ3RySh
517g07O65qan78z6rDNePYv++X8+3RS17/fTzTc9loCCcGUyXpV/9ZfjVJpDWMXoAvaDIHe6LOTG
CbtdPVZ83FTMLCWhIaA46o9SR8oay23KObAbzSG5oTx8HxLKQGwL2OM5b/dXA1tq9w1oadsncYTw
iB+wLaKTt4EdPb+Qen0/6cW0hjwCEyws3rU0lU/aaB3R8Pznz8br/l8/nMMHdJALA4j97cPNuFhL
uSB7d66Ab/qs9naszOQS1x0WyKiCBGjxRdC9srZm002rWku0D5VgFcqKRXCb13srtfNN6dFspX8q
IQwN+kvr2+PabQtK3ZxWq26pEK/QsT1Fppv/8ltmx/euMPv7eUjBYIms/5QMkY4+l29wY9utt0P8
Mx1w5Rr3S9WV6yjS3fcQ4gRQDGyBk/6q9+l7AgPwhdXNsCMj2ttb7iAec4TgK7RICDFH0uiXSHuj
6uM8YZUASZYmxAqy54BrD5WooW+yn3PnxjHXBra0o4hJqBLLqokM74lJ74C0fAjGJlexZk58z2aW
ASHES9mmU3jsmvJNdo78KWl2hVZ/qYZ5RuOOFFTYj71Ex5C5dgNptreeamr5O1hhsIPYUK81AyNp
0SDncwfpfGum6mS0i/2ToXVP9TMk633CUEuMCdAYL3pOQysnUMF27rHZ4bjQij2mS4AHmAxBnjJv
t9sFMGo/brul7t6xvSEc7264dvHvjn5/K1JcLpZkOhrb+lvpOj7ZXvMLWizrkMZ2se/Ndt7ZPVJM
mQoXZVVvbnKWGXFYGe//+Sw0/30kgj9jgL3yBfRM4/crjAZPopl4cvc+BdO9jnTZpLR558q3XIpz
4gKVsKLW2VBMFMccxBglvyzaI6Fnx++N/aZVPcdEFx+FTZ3Xone3c3X65PpMcmAxz+sFsHUgOpwC
g1LVL723cvuuCIqZGmTXehuzAmEPBesdYRuiDaqjATyfO73nnsBj7H1Br/JvPraap/51HkNNgevN
MS3XNHTjt4FFsxttGWCu7Be3IitkFicxJ1Hg5FpyH9nDsShFsS+j8rkiWHJlSX14Zkdz0kbiN+a2
G86dhcdSuoLujx3daWHuqGKliUwGz3ItUX9HhUQ5qISQy/TdwP23MjUcgFGavnAR1WufnljWdveO
GR9EZRN51GWAekIVjwLsLReFvQVN3dH/Wi+0s/7mEBjOv3/1EAks23cUFVVnb/Wv448rdWLw2ibe
S1HL05xH3t3QmvTLxDfH7fuHJXLiQxMln66FdsNK6rcxCdetG01bx9UpyBV+/Z5np14aT/mcoWIu
hPlcuJFFbCxpYkwiR7tp5ZufvIfIFM5ylB/NpOt70cz43DRLfzVTd40ihSutS/GrzNWpN0Pk+7Sx
4yp/LWm8nZakfdOiPgmSkNjdTmuHJ989hGFZPw9UhNZNMdX7YajOea2Pp5YW8u0UzWR3d8BXke11
9Yw63HZeuzm1T72wrBPj5bfcSsgcEganaZ/0j+iHzFtYA/eiGWy2hgX2kJFgSlxFwRJZNmj/pT6B
bE3X/SzurtoSLAE3HQlfK6lPHvKQZnkEcv8IAb06Dk37aJq9dzshiHos2AzW/oLiGL0k0arjUatq
PCd9mey8wcZNsXi7YfEBbje0CkY9YcjzHmwDVrnm9LpCl1mbUUOQik0xqi0U6G5NSLfdaYiWkL9M
SMu21D9+uLOvk3AIOx4LWBmMQx6e88I4UXEgZVzm7ab2UBJ3ZdRuErbvG90oQI96LuI7Q8u2icjK
s54MeySnyPcS9uWkEFLrNCLivuMxPaLp7qCPUjS3Yy/cGI0hdlafMRS8srhi/ZdT0SOOd5d2H7ZR
U/laZqRci3zXXbPbLTEiFJyRrP0GDI41BGeqJ+wb2iX+anJxRrd5ZyDZOgGhRzeHw9RDmLMia6Y9
t/kAON4l52SaKbgks0HwnizRArqoLeZEf8ZnXj3khJAFo8Mj49Bhrb54ryjFVqbLvg+FqXNbDDMN
njrUXv7zyGII+MS/Dy2ucC3H8CzDcnzrtyVybGgUhqSr7eimToEyEZ5yNwwDFN2CBB7rh2QT/VjW
abiejS7f1K5FkmdsXGTpRtATKNxpKVyJyvenc6eJ+GYA/BQAXXy2fQ+sJsiCrXRHY09q2Ftf6sFU
z0S1VcQc9LOGdK+R3cqM8/7eD7XAtz2ieMR5irP4rNp9DyxI8VYYwt0kJarfkOa8p4t050kifope
8riIcsrkljmzkJndORXiB2mPpIFglSYUrqBtXhHHUPjVd9rmVKq96m4AtYi6n/MxsQ33XuR9Ayw4
IQRzJGh8NrBuF3P/VozCPY9ZsjFxmymf3raIDwXY8E937m4SyFoILc9CfFC+kHsNOBcy6u3CIuLe
ZYXLTDKO5IUQJbU46XpkQN4QF9+hlHSIICaZbW860RlCFpIbtmC05uYbuBck9CkfvO0eTXA5QBvq
ZV9QsVnlzui/YqO9y+YGOoX1UC5AF1h4m4dYxboUYL/22OcVsd43NxY27NXSlOYpK1maI0y6RYcZ
GNf0EIxebY4yZsSaRKpEpG+RsStRm1JCIK5G72I/pzhvqHx5xVqGaDHTrFoIf86a+wQ9yAK2YmNF
mPFQSRIqVHz6hLeu/FSsjDYUR+HiVbyesf+fVP53mB8dLe8vF/f6e//9v35eAUH334uf//Pfd9/b
Of9e/viVVS7+eNBfgB+dXYkOAxySj4mQ8v8Aflz/H5av23B6bN31DMHk+0++j/8P1tSG4XrCMx22
gL+gyt1/eBQcVEXAtVzd1f+f+D4Gn+ZfRyIdd5Cue7oPGYod1G+7zFIfIBfG2bKvl2FcDxKd/WB1
h9mlqjRrBSp+eukEDNtB0/hc4dNIFGaGdogdBhV254cfF6R840Iy3XTzy6E8/7HU+rWSoIhKv785
l+GWnjEf07Oc34ZJtu5xr9E42msd/l3XgmpNnGJg9+Np7iHWWkX7Olvuziqo5RYuiyrH/Lv9pfoW
fn8TsOaFCUseLry4btF+2V/2doeohvhlEDSw/XRJb4/Gek4zmIPihs81CNsiMu/D1vn5kVYldlVJ
ypP2pme8xTxUsS3GU8V0iKSbqjcm06DW80veXyytDgMgLozmMKn/ZvEmbPvf3zqLNuF7pqrG8AX/
toIdBljRckb0YpvuOvSHN+mCEBWmuc9DBpJ0Yjj0iuToxkQrRnprr5X00lneE3imq17Lz+OkuiXq
WC+Z1BFotfQH0eTzevuMoKe1ORYv0tCfUU4SmuGjspHhOwfJ3KdFf3RLXqaPk4fel+R2EXq+Iip1
h6Oftvkg5kA0zFaJhydn2RsubgtU8KhrzBS9VIVMDKfSsvXqR2GZgl2bkcHgAM0Wp6QEAvcNfPhJ
pr5gTCAeq8zupgQUtI7onWktDww5Y5MWadDOoVwDv7ixhvoJh80Z3nO9WSrukxcO30xJxlFme4Gb
CPbDfPg89JC95/XFxYhNe6hZo3XdpYUOjHexs7XtjxTy42YN/ZYjqe7d0lNy0jMqHPReCw71lBXp
Kqtbm9TxECNNFh2RoWwM4nsJ3XTY1eTfotKF6kO+C9ONxRJPRF/sstIbAJEFWFc73lFkv0Sj9a2i
xbtq1AkeEv4JHKvU0W2bCGzS+jIqExBdONepP3Md9A9VogwkOclYsX3i4QjHQLYHjWjY9TO5QUVA
xm2SDJ2kr1hJGxyn2j708Z5blXnrEplKTaA+N06MxLzLY8JBSSzwYcqDBsaPdjGQo8QeLihthTx4
3vVjTR+SJHe7RomQsTqmYCl+Oq6mwOMkcbFpD+YQLcn1KoUi9KWBNu08XoTLIfLs58bCSuO54xuO
t4tdxvfgkPA/ZJdWl8iVTBdgtP88mNgcmtgOWBUpoS6WgkjfzzwJjJzoOEqq0R1EKXpVb+gHL9e/
oH4kJQH8x2RbT8ziZL0MBV14KA9dtohNBptLxrJdRY7Wrsqxe7H0blzPqcWiMNtACsu3spSoukpM
fRma34Zj59Zc1g1LUreObgFDv6ChZ9Vrx8TZKwih5xPP0ibbzIN7JkTHrvaEHY2Stcvg0SZaTAO+
uQ8NTsRy9IC0g0dF2QfotNTJjaD7M1Zg9yXG8usnQCqMjaqcnyzMTEHkc6amrc2FKWnYqO99kdbX
CO3bakcamePzuBR4+NGmwODhvWSQJLpyZ0C4wZTUZY9jE8ThtJ602L0pWSmtQ6fdUlPTV55Zn2nu
CRqO3tq3wzsyHDjCnkXVDzTXACoGKrobbfyFurLLVjbAEg7/aFzeU4k9VOh46KaYEKuE1mY3cf9o
M8ywoYRrI7FrvIkNLgJSWpypTdSlGM0PjH2JErFhsS2ql7Z1AkaOn9HQUmi9el7HEdKUDRVcs/GJ
LPSCUQhu0hDMdYW0HXxvSexYUrwgys5hGfNAaML7VuvzddORBj179BOvw3il28p3I7KtTlJc0I/V
LXgG3CXkwGErWrsxUZXXwa/BgxNokIgi7RVfzedgo/nNMXy3DbLl1ghcPMy2P7yy2STqNjVpcarv
ph44Pyo/v8yIJtbQFysz3TUdru564CIZ8cmsUOCzOnZABCDTJVLW+mjpFypFtNh4XDu0sFqGai7n
9MSSHl6Kku5amQq9U98IxlgdJxPZGpP2057ix3ZijJjpLXlEXAdTjiU92XtGPaAx4tOVIbh4QbL0
lPPsBH3uyCrGM8F3hOnoq6qvp6nDeUygHb1DEuPcdj2RcDTGPyx8s8uYXQwTLMP1hVil8Dlhhw9I
cBtO9l2uJ6+d15zoo9vB9TRhbhD4Z6PHhWD0oFy4NMDprwz/ezrGh6qJvl1PkQUOQJDr0VdXeeSo
QU0FLQ/WFvWjmzzGI+/QrcuLn+NwHI3sS+hMQHXH5AFADl2DIDZVEqZr22WFvtbedBGEl0nNXizo
eb/rDMQQHDWJSn2qVoW+9tVcQYAcQGzxGZm6jiQWBqg6982wYCDAmsZn4IB6qCBQSwD7HS3sjgZY
6Cm8uZ6YmIY406Lsi148ecNxiaJrynAIdB89+G/w6yqVYHi6nkWmz7BiRct3M85OIL02bsgsoQu+
zkad4J3CnbCfvZ0FguOhATzuVPPKGzBBVy3nNiLcAr12dRE5cpYpyratdN5LvjpfMKgUaoiu2mVd
FI4BeKw8lA1U6Ovf6oIYmaj5xOHqB01KljTE8/AwNhuvYChe8gSmHMdUAyweFJJqeZm8OuqVZ3Qk
kINOhVleaqZV9MLzKpXhs9T5VmzillYVTXLmBoZkHXYlgzzXu49Ros9pZ0UR807apGtDW06GVdZk
kKU/rJD7yLp5UQaZ0DPbwB2yetOg4iTALoIYNFycuF63FtGo+kRfk/DT9XXGJvonWyO7+pnGRLDb
yuYG+yiwoSlYof0C8spZS6+4XNcB2sR5P+lMk3wn9NMF4315T6MLGY87soiZ3nrS4WB0sOudu+wL
+dJ7bbnnwtYCG8TQXMmAPAFWQWn2VU7PoqoI723wXE6cXATcqaXzrcTyumGqZRp0dkU0hWQaM5CJ
hdxEQu3wnHIMOGYmemyZAGZSSw+t3iA5ZLepMQstOgvppvU+ESlCDQv+vCw4pokQ9BpR/FP2Zz69
LkGMBMlWUwDDZByrO06LHp4I2hZ4jSkgtHDnCHMbx1zm0dg8yX55ha0xcUEjv7g3s3KT1Epjrkh2
7mSzuvebvQVHEn2Vh2dMDS4wVaq8DUI7u2vN+7nRfrApkVydXCpD2Ge73CPCkGBCtg3TW5TDeqjV
sHrlP8GvyBXs7uJHjHaNyQPFvdNVGaUHKCnqWHSDDq29IIW4MsI00NwRBz/rK9PmLaTTIZ5c8l7U
JSswQSMIbgLUTfVGi3gyy51/0JseVjj/0FuwFQlYiJHJams/fYv41WzAJHq1DRPLEHiBvqCFFEY+
bSJLe61GbJ2K2WL7nD9VohUsNr7Yb+CzBsHRMgXPpfgGUAMgXoEMInro4g42iE7tfVHr+MnqtkWf
PxMLumzNmQ9ZgiiKUUd3glGZlrCjVJzbfrb25KayLKJZu8LkpXgw0alCdrgSBScMBLTPbhgeRbOw
SEu4zE2X45rab4ohIM3lXgzvnRrY09Q4Jh5yE2sa5t0wvtKGgkglv8ALsqRVTDBzGo5cgnlAWNup
Z6G3CvP4y1OvX0iEKSgfHR2AaO4U56HNL2lanmvtI1feYhH6pyq9zqPw1aNY37sep4iTXTDveesS
+Qj+ApJJUowFaaULRLbWccYvouNV2EYG52pnFvqqq1gikjZyPf18iRC/09bIpjfO0nwvlmjDRXkH
04LTSK3nqqk4X5dBiXjPR+Bs18E4Nbzn6xrkOojDGqU/k+oPuLF4WGaw7snai4hCWNH51zB0L34L
HL80uETM0nuui+RMreySApZ3xE660/0Uv5gEGUULyww/YnYu9JKo2C77vK59XacXuASZw03tWEjW
4LVFPDfjASLlJP9C5MbVzYI777J3DBpM2pIlpKOHh2RIvhIjuwAjYbx0iocmtIJRxTJbB2Nuz7jh
SBFBSl+iSoQNSTY5eQeoGliiLmr4X2jgRw2OcOYjVhseDCnXeA8lA2zbyn3c2ZesYCK1Zucp97MH
NN6w/ZL8gnd7hGYRmPDXrM4I9NF7HhL/eYI7QcfBOdJ/uFxnx0Vj4yqc4b4Yk0PDEpwNBZLQ1D5b
Vn5JOlY1lbv8YIECoJ+zOS/CZxHxkdVnn8b41o/kWap1g19YrD9Bn4Cr/GKVyDaEec+2lLSRD2So
KcDPqlsqHywCmtsWJwxJiPTeE/u7KH8OCYPEUjmkr4ozGWNa9vN67rvXeM9QcV7VPfIEuxCmLjmw
iiE2/alo2ju3VPNLhi2yTL6p9QKahOccIRdHQwUQOtm6UMfGG5e7RIO3aU/yo+ovGZ0C3DJqGI8f
smF2+CajZdva8ZkeIv2q/HaMGXuaobxQQgSpR8UzMWt31yV+ta27Tz1cGXNiMFinX2qLtKamwoD2
hIMX4r86j9U83FjWXp95WwWU2iIraGpgETUecDTjjk9ZIs1i+MlS82I5zrDtpLmFAfzVm2CQpZw3
c6v2uWOM6ySS8YotHyD26ZFUHOtm7G9rvUjuUGoeqSeyEIRo3ziLtte05t1M7JdeR5Tp+/duTrfD
4foi2IaEAif/UdoucADO3O0p0xliGvmcLA62n3iUO+sGozkLY7VLSSpERSEQmnEN0ofAL1+FDyg8
SRg4PvEa10WlqgEYHdv1ysboYBnRH5tOpRymEM0yjwWhUSevmR1+c6v5djAp83saSwvhhC+kK0+I
PrWJ/ReT5BKWpFzggGksM6ga+vbUU2+HGsyOHmKgaaBQ7OPIJJTG/5LEKayyMYdrYhO1/iEq1NKY
7VgvReEWl1MCRKG8ZbK+jTxWYt2SQ9ZCagPygoudRFxiSgCrVMb8XW/5ktR57oJuxmjjgtMhO9Ir
+icuRrjuyiDcu3WOiTXHbgBqJV3hwaR7NdEYXIMlofYKCOmAMqM9jGc8apW+kYVnbH3NuXcSEgv+
+lEro49eTgj7R7EYqzqCNnA1yuojMrnCtffobuKt1cgXU7309U2EgsXKvlWPvd5IjgsqHtdINmJq
MfHK5NTIyNnq8yAPUqkVXZtCPa18GNiLov5fDfLXHzQ6Nxj4YvTnKgNM/fjjLt6VxH+lVFxv1a6R
AjqiRC0KEdI3ZNH89Zjrb3/d+a8/SJVOMKkf19uu/7z+9tdt/h/RgOqlrzf+dZ+/7vjbbb89a0K/
F3ZjO//58Yrrh5Q2AtvVX69zfXud64brnjbcH3+4/jXU80OczhVVQ63tjtcnz3rfKn49KP6PCgXp
jVk188HAoxWbjpbBS4SRRywogICghZpwMKGzdMdM2SKu/0at94DpudmGRlEe/LATO1C/u6ulXI8v
dIAJOVDBReEAkm/qwinIY/TcAxDfkpIBUeC8b/twvfH6o0HTsDYjQELXuHOqYNBhQlyuXYeoOspT
73D9jeGUvKFaD2ADGHvbQHhYEzZXzRH+/bYWB+UdPGB/fxAzXmnC2DBNts1nxrhVh2w4buCaAh4m
SbtAlu/Q89sYeYFlWk93XLd8QJ2tSKGNQJuccl/5ch8i0ds5JTTHxIKOCOtGpfv4P4Z5k87moW3n
Zh2l4M0iOFSGqIuN7RSwjRBey4qtPDbDhSwfPcx2jcCLF4ZqDaLVW8JjrD6+t7uQYkqpmczR4sC1
anLRJywgMMhST3xOM/lQy8rFgVvCacgxirb+fahXGzehhx4diEvUAjMkdykc6ad0xgJQz9PwTMd3
mTPeJniV1vAnP7swO9em5awMD09+Lxe2NBBYBczQYLAXRFdhdJp0emNDdEbH2K21atijEHgakNQe
xxxtwNB45dY0vZ9itj690rUCrdFc6k7FD78bUNk0/SesGznJaYNz12KFWO9gLpztdLjvajSyFcBh
yCBsVxwG3gaNTj3AZaBNcFf241rCpgAnNU7rcfiRG0APMEOY9Mno4oFR3UBbaSlCegcvd/dVaOQ4
aEcz6JHutLlZnabCbRiqWQHOETC/NgEQVxvZvrhiyCHR2h42jKFyy7VoYzThjsOiJbOOug2Qf87x
NkbWgO+kQ9w+ek92j/nTL+ZvIpZM0NKs6RNEq8Tr6IgTohuMkUXNt5jvZaEZezedMbI1xhY0JKk6
vcvrRe9NA7TbohPv+6T4VNKcb2hBr7sa6THVWxLG5MXAnEUFBkG6/yQIMV+NrI/FKA3qtuNt3Zve
pq89nbhrOnEmStDCYZMJCfwH74D9ihHCoEcwCAJ2XUr6kU0SIuAbYw9x6g5F3CEjIHYdxW3P24DS
lGQ3S5T0z6kvqvtscW/J5IP0zQo/q75Tj9OD1IKxqff2jd+4a1N5LJADfrI13KNHvlhMjbuMlVjZ
jDo53Rn4TfKWgAnxUtjtKKcSgxgZRxqj3r2kds0JFNPB0xsOYbIVutzbGFLdEbef3ZGzNdjGxbOV
pCuyTvoYbssORLXRGbizzPHV6eMzZYQXJ0QlYDJYOHFzrhz/rjDcZ5QQFb4cgLRGcuq0cX7W4Naz
caWk4qTHQaveACrFpFEN57oDhQ81JMitWmJglN5N6Tc4INO9MeJiWGZzWFFCvXd7X6WZSa6WFvl0
NIFCNT8oDX3gubqThnkEHMfJAF/83opTjE8RfRIDTJyIyIvvwlstrxhnEhKaJ+0BrBHxhjUF2S7i
tA0p2hj35UR0c09cA4XZcVnBfWZqlnLfNu7bPLn5SdjeVlXnSmfpbpqq+Vn4pC2qPe8iZmCqVBGK
ZdqEftKsUkK610vonFuzbvfNoMiL8XNfF3d+ClNyHlTt0TdOo5R3s8o1XRi4TUiX+MUXLtQciE/q
3Xgd2akIaYF/EQU24BrrJAns1BZuYrvbhZmu35Z5Gt+Jcb5JJy256YvsPIKEZ+w0ANU5QH4fTGnZ
T1rC7iwF0oS15Kz3kEqHKMfcPTvo8O0XDBJeyO6l6uRGG+AIivF1nv0zK7m1Lx1yJG17hnG+W5Lu
e7jc2UX63FTWjqHuORnHQC7U/qrwzaW5R+SBeOsl9V7w3r1jHnxZHcClBKYEhGazIMmqCN+s2TzV
WBVqWkHhvO8TbJq0CtKQPWJBry9OoI7X8plAE+xZ7lkP2eKQUxcQtP1A1s8n/tNNEpJkAdjLG/Am
s4pvYKE1ILDgWAaNh7+FrCbdGj7TeKI20RDs2Rf+7dDYH5aqZWhUGCmt0ynR1mhG6JLdKxVxXdXP
vWNcykKc6G05q66/CSUWaDqEtjqljSjdEn6hASuuSLnowvUYhczSCObritkSDj7xta52RoB38izz
Lm6y51lj2PAr2FJybUnxEQuWwaJp99hNX0FqPsA43UY9X70ZwWVxbHh9ZBOvuhghaNccM1gSbj3s
Ldkf1DEv2mqfLOIbgYdnI49uBUQEAQIZCQ6F9qUCK2z16yQvHlw9v20j1mrQDmC1odkgTM9QZNCY
MpWVLqQ4uI8me66V5LrMFyweJH2kbfuqKeQ89YjSsl7VV6OeKnGxTDGyeVTGRHuXet8sgqTYsder
pJXvoed8Agt8BsDgk0ExTe4Lge3BMNXvuIm24wKj33ixw/jD7hzUBhBhc5uOF6wiI3dvosU51IgX
fFASRgbd0rHGO2rwWJ+U99PgiXoIx5dpltXapHSae80mA0NjTdF36imP8+Mc5ewZgc2sqXjCoY5W
OQl78eI/agUdCoalXlEt2KpiKilh5HLg55yRDT5K5xXfyyU69BWIgWmfd+2NnTbgI4aFYpKGcYuq
WEplyfJwYC6GAcV8zu9Mzd61d/0kbke89jgF9HplNNnjZM8/qYm9sVRZN3X92SZHL+U0LJmuwIt7
N8SBZhurOE5FsZ9yTKV+d1yWBsKRkUl2tt7DTIHDHe2YHfa4H1rL3OAkaILccM/WjOJmYCtJUbS4
DfFuUB2xjw7lNcNv4WFulFy4Tz13U+b3rKuj9Uy+Ls7d8NJMzc8a6JXTd37QGpEDwWjTwEg8TrNO
LELJaFCienS0et1700eXNR9Ox6xfWpyEekaL1aaoXN8WJMEZVLlJjlzHlXs7deNXLDF7E6cVdLaA
61DCKMns6H3UONdGmKshjitIx6hTNHBehWcva33AzTC4cYdKprnR3PTFnNkfNYUy6VlsL+KyXmsT
WypSgl6t0UTVYlA5TrVHKtwPjgY2NCVwz8Y6hGAx45uHzGykxuPMIklVXuASAfKXIdtBdOTVPIz7
VCNSZsqsHaPfp2GEr3ak4emu5ftQmtgeCqgY7TRcKhqo8cRXmpyrannXJwyyfcmcXs/y1hqLHXxm
Go8WSTXVGxJGOmxp8Tb4FE4z07G3kGrBcVBuY3IF22lyzo/D+xwTl6Bj03axkgULwoegTLSXKLc4
JnnzooF1cZL4pdD7NTKvCcVWi35+HI6psHejI9CtilMWUjdx9aimhUdgZMwe2lrkl+9TV4ELNQJy
8OLnBs3jWHgvFjU5M/uwFtbXrPUcl6rUXLAXzooElGGzG2E6WKJ+l8MJ+7DtGR/NQueV/+BXrFiv
A82HKtjinrflk073feXV49aAV0qPl6pYo7KkbXSXhIPj/9qoh3nM3eLPvxEdQ84hrcmcMjoeg8GD
X8kJovMSDk+vni0h+aapDYxC31uprf/5UBHXjEaIRdRdfHpXEyAKXq6y/b16iqGkz4m8bXaxGvJ0
rOTVP4VZYuB+WZazet6oISyY/6s7h7zGEHvuKjTAU6h3NZnl65INYKefiS9tKwpz1M78MtsaTEh1
7Kxrfjc1fPbqd/U3/qvxNficOSaGs+vtLFIxZ27alIKF/jHu20pbwZC9/r+mvcuuAjnOrtU4GeGi
+Txe3aUm+EX9ri5Hn+dPgSa3stubFby5o7BOjEMBVGlkovqXevGyBxtd8wwYdx7qVFCbk9ueRxjp
EaFWIAufEk7JhQMFhawjblKvp/xZMchO9V7trsk3SxFezMTfqxev22FTqw9A49rMpht6yVMD8YbH
qvelXlZTH0dBgtRn5znQBkfsttSjY08/4T7bGIDI1J8BAQXq8KiPpw7hPz+qz7sSSOEi6mbNwmbC
ZAVHY62arA3j97ZJOdu4raMDNrtEAvG7ug8h11ROPnS2LVZFiYO7wqW/3j2B+0WYUBDydBkoIE/0
gUEdiwoFFs+tugmmKbBeEEfcBe/QehnYoegtM23+qZ5KR6ZfGLwbiu4E4XyMldKfckZxH7+6z5eT
uod6T2X1E1zcn28q4kb1hkEE3qiX4iXucO8zUi9weYho4OXU0znjsOdpTMWsTOdHf9mPMax9wnac
EkJt+02vaGJhoDhPgsJii5y9N+nqlZDrS5JV1lLQ6YjM5Av5/LPJVZWOGhm9mvO/2Tuv5ciRLE2/
ylrfoxeAQ5rN7EVoRR2UN7DMJAmtNZ5+P3f2mPVU28y8wFx0dYoqMhgBOM75ZbWPQl3jcT/fKwK/
6pJvHrdXbeJyze16t0T5NUxMsvMpt+9hzM2R9FAnwWvagUXrBZeiF3U3SRBMe+QI35XfogCFzV5K
PZYBsStntLGrNAbykORSh7+Imh952JgPbAu/82HKIdzdOyWDsGou1CG/5SEJWCZJEau+0oZNME1O
yk3TziWLfFsci+UQmXl0FGHxVA7FNVg81DrEJ9bMOMAN2akthwf5v9yvzW0lZWJSCtYiGjITUjwG
Su4JhF94iKzHKPrWsaPsYveP5qP5bOz5Fe/IAFMDRK3H0rrGxGYL5AaicZ8pJH4XhUsXBzlmGQsD
2leIwo/Z7p7SkHlosQHZHZz/G0GmVmlhIdH0ozsV9hFbY4PlAzEmgU4k9FXMnl6oXxXcTWgZ/6bs
rdI2DWmXFMfAVUkGBsAOwxxJvWYsDjPehYPflKRNVZx+AlB4zuf7ric3OcmIhckYbB1JmekdCoq2
IO6/iTFNhWyP5sjrL75Kr4SsFdk7+omtriHsdSD3j2NjHPQcAsmMdUJSgm3dVa9FZVCHZ6XJJqji
VSOIjzIgWjqvL9dWrz9VGZg2ZNpHUPag13Xh0RVRc88F8aHGmrFS5CSz86FAIbuiepcUYnR9FIeL
/RJ0MLEZj2EfUIXQh71wymJnTgOpW5l1rBr93BDtwV/R6zFKMtM2y4uC8LNjXvIylfKqRCq20ivK
Ibiv44lUKz0AyzYkDT0a6N6y8inEyMCNChXpudG06QsHS6xvb60p6Hc5m8yMaW1ftJB+RV61TFjw
zr285CuNVodltJOdXV+c2RYEiPKpYg6i54C5UcM0RLDGeOMyLUGr2He6e/JL7WUJpj9kwhvb2Ked
SX7rekJ/4aQa0WomMXBE9hVHnfma5qU1cgaC0wmsvf1kFZR7pcwd4GZF5iblYEVxkyzxuGlD75yT
/Qn25bxkk0ec3ghw2tNENfjMLUt8FxBnvEdcPqzdxCYgiYkKRdiVrG+c6JzRSbzrJs1QSoZ9YdfX
vABqjkay88w5OAnLzDbjcMyIwt3Er3ZQEioOuoGVCDcwjWz7cfrDxFlu52Q292gazh0pWsFkvukG
5EQ0Ysa1ZQnZtKS7fizuRVT+ge+OVihvfEqEqlMf1Pd9G10MJ/n2shvfZzSqs8Zazxqos7wXgp5r
W8unZ7QuJFQ5nAFGShbowBJh6N3FN45GCE5I3i8/SUHZhZT0DYpOlYSiUknlJa+HIW/dLvGHM4ob
+qAe3QyJCN5FhBIJ02DLpZTwGPIjku0ke2w5REZBQZ2TLD71pAFKukiRBk0GL8f48ZEyMK0DqWqQ
v9Ot8t5e7EdiH/eQPRA33MD4cm9JQ3mhK+wmKbS9DuWYDqjZHYIzjEmGDcP5jH26C1wYAdwEq67c
pcH9pPcAuJSxkAACeiCYyuQ3GWGii8B4zaryo6WJJI3QAUmVF48OpkfIMpIaQYe4gXOHyyzzsl2Q
61+SP1PCnGXgHOabnm2BbkL2qYS0ZcqPxyV2aOPFmD1YMBVnP4Xgb2LwznWS0l2V34uKa6Hwo3dt
jIj3gtQ2yVjYZXQXAOpiGOv1jR3wwO8Wv7+0nbQiTq9R2L5HEgayB5Q8cYRVxJMaGUQoV2MBIyr4
CZupmthJRLpOIlwOVOAtO4xdnwjE6CtLSBMjoXKvhQ43Qo8mwmnGA74QvMM1dQ255u0q27xY6fC4
QH0DHXKBOAPLeiw/JCsoGCPyZlvWhA14pXiqcNSeINk2cdlPK8dA6VFiQyQY1roTpf2ROOafqm9/
6wkcsliYAQq6oOKBj8DHUl+HVCW4PzRjjfo/IicaUd0wbtD0dGTfN0jmPanTkjRT37A9WD0JbHBS
OeRcE7Yk1vn7xOada1w4bbf7LhLv+iOeGttfRfWtjQ9xeSys/kxYIrpYSfllsXOzmMZJl7LOVsos
0sjdUC0KblIRvq63DaKRsPiQjJ0jSfaJHKbtPMffkhR0vOqlNccnQn0Aa9g3hpmrFyAYZ1LlPHDd
UHmJqUuzGFwld9ajEqlK/60Zl7dx4gAqE7jP2o84hI0q3AxZ8lPZ+1/6s4X0bP0nX5tuOAT8mEir
cRajO+fv/0nQ3JjcaGhgu0NQoaGYqaqAFIX5JZGzwEBLbBvi0EPeAiNaGuFmFKoq7ULS8yYVGqy7
lEfpHQffxINdapXqmKuhpPpDk0pGF/+azOY7qt/ZwSQv9+yD96Q+EfOxN6POuZkFG45OHEHWs7/h
zgHQAsarSTpmAX1cQt63/15Obv+rnPznxxaubfCz+38xsyHjKvMqIdyNNe2QcXBMi3Hju4hHNR7N
ZBfdpNV3OdNmg+PLpgDREDiapOaiTLgh2ORQBTCulOjvZinzIXOKIy5NvhlCftWtHMAWH+8tzr7B
2/U27556igKw4dumGS3jsYY55GloAm4EJMiBFn/LsSmS1ymVs+D+gs/jR2svBQ70QiH4red7pqz3
seHElidc7hBuh7Ty6Ol1TAz6ufqq4+Wu0TLrf3jTxL9Ylbha+EFN4XjYAP2/vmme66XuoAnyAmKB
AK4KrgscpStHIsXlTs1TZ0KLKTGlkkfAuhxLCzhOPlpYWC5u6TucQXR7FBr5yuZOiWOWkdFrWTg8
XGcuWeOyc9rhaR6w5K4jPXoAJn3/UbNZ4nkw4XEXViQpbghH0obT5qEbJh6q0ZEouZB6yJW8A//7
a8b912tG2BwauDA8lIz/YkGgHzw1fQx1B11vzV1MBWzghRSy8JjItRB+a4hRbnNW4I4CE/TisxLp
aYKPMqYsiWJPLhTqJe/sarmI2sXKSrsiCYBxPhzbComlGhimen6YUBqU8qESWvnH7PHOFL5/LTIa
DF3sc9TksmK12jnIRzgif/mRDtlJhGSOtQJrY0glRLsls+c0hWR+hMmEwiObDkQGHZJlVjqkZLTq
k91WR8er0RbKZ5sVGf7eji0KAvm5vHCoyCWBBhLARzErOBFTqD/TDz1AexTOzynShMVtHfwAPF2h
q2jgstMaPTmfuJn4G3TcAGAWOdq29mNF+i+PL1N3//UAc4WJaUXonk8Alf4XW4jda6IivKw5JBQa
bgaG1X3nJdPGtNDsFOOtsziEgRHsuilq4nYojSFXK/rmmVz1CJvJVHie5cVXSZ1VURfnyM+JgQod
Gm35j7S4eG1Mlv8C/urnUGqNI67lVTvU1K8a5i99XD7dOMQ/2u/GNr6afvZN6jdqD+0J4IMHamPC
oaAqSxv6CtvSpbmg/6CmDP9hHfB5OO+11HFaAdiQNkTxNpqzbe5qz0EXLUQk9+Od705beqPPFE3r
u3QwN15T2OfCGO2zjdw1TUV+aKBJCD/oL0M+nQJ/aPiTwjgGo0nMWH3XgtUdxJQRvcyAEDDE6KjJ
0c5uKlLF7UzPtxxtmDfKD6nBd2sHsJMDTyrDlJxNdCjQbfEpT/wmY0aSQ5rTZN+ZH+46sj1WtsUU
qJRU6u9NBjnRaA/6EH4XOVHuiUAT036qgTLMq3tHg8Fsij5cKZ+FFG41rn1dguYi9+KQlB43aY7k
6z1zUn7I1ZQtWpBeAjaEYfFt9O23QK82qd0j6R1w1i5+sweGvNQLExeZ6SOrMcHpS/kuhUFM/JTX
RoxpdvptDdNDnednU48cmQswrGPBFL74n/SIvoQN2cdSqdpFv8qw/62Z8mvJKGnfojUKSwTpI6T0
Wdp2SLlSFuKAVnpPbUXKJkr16aVx3GuqoeCVqi45cbYZjne1WyIqv3gZmTmhvQr0H31bL/eOYuCm
0/OePbKpZdgYOLx7dSOgDimgsyJop1QHPSx4uWZLVhDcE9p7S3qb0fPX7bD25CrMJLttEUbu2l48
eEH5FshTCF8rHRpd/RLX5pu6waOmiogOnh6iZEABQMkmfId5XxGTcCobdvwW4CGE0Yu95tULx3tb
aBw27D2kNiV7/NprT2sY5bDzI+JmLTJc/XGqy0d6Z+5JXeMNhEruWI/9loc/baMjqSPBVQM83wQE
iBM1TV+UXLsJe0MMbgAFLIz3hpQ/lhr/YTIdo3i89OEvkH5NU5dtRLOF0fD0gDPKhEccJgr/hKDG
M2W+W2upEEkUxduYk2nkycKYEeIaZvy5J6L8TDCZbWvlmtKP+D4xx+M8e+MB7z5Aj5s7tDAMwY78
AyCLPn0siUVbZZSa760lurfZLY9a6mQbIpYgAL2R8vrlt00owFO6gCWnw0WL8IItmFg699mLao6j
JtcxBoA4xeg99SjHF0+VbUVMwi7uYmtXRC25VaYYtmzo3ibFWNH32d7pNJovnT7flP4kUVL62xcL
4q6rEPYg0iwObmtTzY06iXxCa46JeacsBRN5cEJVdhJpVe9SOvCWJXY2zaSLFS2hNyao+T6idCGi
deSY41A/Lf5yExVWusUCc08QE/EoFrUxOQn1i7XoCLqIl8FWzfYa7ka7/Z7o4trYGhhDSc77CUma
OLkuPlj1K2hDIw3yk2bqD3R4mTvka4dKF+YmcsTV8cvl5HcvZJ474EtIUUZaWOiglb+k8CjriX4o
o3RCr1hr2FibM5KH6VAHi3aO3cQ9Ncu3+k0r/0T9CkcdJGhD6im1mcmW57iNANC7WRCvHyzL9c9B
v2BbLsRrXPsppn+CkkmG3PgGvWYWlMo5bPEls/8cynG5DV03Ifs3M3CO9MjNs5pEV42OyJK87jUw
on2OBpOw3tbeq1epXoVwW34M0X6TxIkGviwaxA8xlIo3GyTc4cwuR2Hvc2/YU/AYHclygd+p00tG
I+Xajvl2ehmfC13vDlUGcG5AHm6FgY63RSF49vKXukdeR9vzMXUb51zJISQwSvR0UzvtMZs9WGHX
HUbb27sGkErK3AnRMr34ib5bqAqfTPNTjAklm70s3KmJppwi40+NOH2Xk9x5jirqVlDIhLvSofVl
GowjpnPIHFDC82haLqF70IacxU8BrenUwsSY7HTkLAGmo9xZU2VRgKUn53F+sLv5tmi5XSLfuDfx
jnsgJugHSXA4EBRMONzJi08k5f7plxB3dxIYe0ROw741slPYz2TE5Q5bssr+V705fSDIP4BEWSez
cV+gcDohsE+ONEKiPca5AEZopN2JtTDFZHLyOKmlGNPdqK8RIuU9jNgy1qZLRVEWR7cxCnGGFSBQ
lrF4VTCaFa1xUgrgtMWJQqYKyiytoOaMODghg0CkOLLsOhDgdPgOsfdLQdxFnVqF9GYgr/7MIueZ
bJJnNV3kw1xSkW3tRxM6L+zatyFE7ehB96Hkzj483OfpMnUbXfoZKPkBNrI6UJ6tkkZn00QNKYaq
2aY2rUl/zzJnVMqzCzMjFI5BGrqu4WbEtDY62i36qJ16lUowLSGiJcjx9W8QNZ6MyLg1LNIRIVUo
gfGhv9qrmpOamcfHGOZ7Gosi5lkKnLSe7QyYxgDwXtOZ+iAfn0pDjvkFVX/D2c9PQY9U8rgEoL+0
mHyMUhqsIztnTG+uS51/SD2sVJ+TYPLtYWyCSpw2LZaAGBNkUC70IIGaj+G84anPKO3wlaoRaU6Z
XdqA6bLDhChSeLiKwsc6OyXgiitSWKF7kT6nNaIzra9ZrfgTZZKh6FZffSht/xCxubsxNZVgBHk6
7o1+vC5dPBzpBUpXsYhummwsd3q7U54tJRCeGmwEjc4uOqCz37o1zjKElN+iCtGUtOCcuWC/JQzK
W8VOfjI6nK9JKT2ovnmYtPq20f1raC9wleY92y3eEGe82ih38yz+XuqMexUKqteu6QTi4Dh4B5r5
YyBgc0W0x9ac6/uazqhidjCa2Ae1QLtSbdy37h1qibuRVsjd0KLi6tzmmCk0TfoBaXFvguZez8Bv
8nDGEuGArpYnWsg3SyaeMgloVtJdoyXgMcSInMeoZ2gRF9tEN8WmP7Q4X/j/eASrnF0qDiBC14le
p7s6AEUzidQMRAohgyUjDL6GaGQullfEEgmwSMZI+tGqW4bocaXAlilgP3GH7NX1u30SN29Y044h
/Aq+Yqrg9IQU4oQX3R7zHrmKNTE9FSFzkYNhQPT0yWZ5/tFSRNFm2qv6BqEdIOjhLiCHiCRgu71K
047F+cBpW7/K2VPhBwFFrB0BvRs5n7d185RCXWOSYfbNAW2ShLU+0spL3FAY7I3uYzaL21rrbmKX
Gz1oUDq3jX/VwxhRLfwt8RAMmHqFcSa5tU2H7CFemt7b19EmBTqcXmkbMrek4uESHvl4Qjs20SHw
Lxqgz2tS4z4Bt9Dzj9IEltMf2DnOlzeQ2Ts4dMVSXYI4V1qRAl3w0ix4OrUianwJ341uvCH81MKb
Es85aPWzLoLvSluojUA/WWLf2Uwu5TVYMO9HgrfYO0mW8CKXzu6hvMvgWzl9sLpM2TbWwt+GrJqW
UyoP7C1VhR/LWH8cqF1+J7z92zAxC8j7tjOiB8fLDxRKf6VBejQkAJKD/DK96cd0bj4HkFMhX+PE
/Fu5PSGx/tLxEn2UQwXbR76UFMU21TEXJnIxx9JZNA6jxq3jBxYNo9q4iQaqTpO+tvY2gbi4WJJv
hYh4KB1CLWjJwMyjjQXprv5Yi2TBivHkpd4vb/JvwaC2cl6KyLPVyWmVWiveAWkdKsOPgs7z7dJT
tdwu51Qu7D9nWcgHPZbJhz+lv7ww+ioipwaNrnBS98UmcINiR1P7HLHJIxLnOGzxTRBJNomRoVrs
q7JnwZGeu5YcuPVQE0aPaUXu43IlsWfWa2YyvkkarWXL81xSMab89Yn4RaoUhkHp8FD7URXx1A4j
kh7LLlu5g39VxinlwDDkRVXP2nNhIk3CTq0AOIVbm3JqdltMKd2I+4ZABXSlIZZfBr9c6qmImEpJ
Eutx/sBr9ROpLBNZZIoAUP4cHZ8jXWtA/u6AlFZuHeQ6UkS9G/Vj49jMvUz2A+ljeJ8fHP+2X7p9
XprFykB7coxbAzGW48HixNkpnqOCR8tzbzl8GPaZbL6jYVHSJ1qS5RLHYR9D+I9JV7sdFuexqyhi
tqWrTOsIv2zFn1mesik76NhRVqc1CM/Z19pV6lAHDJRhTbsqQtKqUze1tcTG7PgUlSNWj2eeRIW/
xU47ZdTGUKqK7IEwxbV6CVbCiTsG9bsV6fjTubm1ybprp4KnKydSkrMs1haufReAVm8ZDog63dbB
fG/MBgIMXBckMBX0yOiErpEfF2LWOCmD6BgeLLtnNeo2WD214k4RnGrJNQd8e8K99FoKzw763uTl
u+g0quuW23bkRlWu28CFr7Trqd+J370/XemmpXfYwqBG1CIR4PqIb9H5LLFB7LrcvVTEm0KoAeRX
M13jZfDbKiOwB92UbQIHFdMx99p8Y1ovWWjr63wcMJZIxMcmrYpLxisuYNMn18d7MHGE0vf8XaYa
+k835aYriaTJ7pMYlZDH1FRKi6HyLCvnSURUFSfa1bfqd0W5zRT4UXg7vy++cUn05WHIyQhCCg8w
5qdSpUBOoZ9Q8ykhMQk5h1H/2w2Wuwnd9li6166eXqys2Lqpcx0DOu1Ke+/J/bUHqkA1hmdL5joE
oVZuc+nyknSzU2OW5cWrfVLTyWsYtZB6zzIF8olLBOf1CseB//PkS6rmvu1hj2Ezd9KBqO4uoux3
Vk0OaWEiXUqfrZAfpUzqo9+joQu6VSbHu7rjeFa3HM2rjPCS1JBEUU/dCWmdIOB6vc/mF2LD8GJy
cYnkPrb1z6LnvtS0aDc4nJx+TtqBRI49F62r7iP7kI9kLw1/ayQrKwrzh5I2SI1FEuVIT1S/aBcy
Zp8U06s+Q6QWcPWk/tQNZH5T0VTjwk207hWiiSeLnJFKnZOp97DLob8+TlNOBDaYvaZrX4M1vHXB
+AAcBuGQ0iZE0rnD7VEBYKirQWtIuVX3hcIQNAgWKB++IPjkftbdRzkzI9pMN4q5UARWZ/8KvO5J
eYl8rM1U3FCKt5DNPHl0DWHAeYkmDUkDseUF8zDYI6/VAjRcZZm9hmrky6dAUHVGooUeBbgHeHMA
EokxkHDGtFxCeUFW1L8yNsJ8CvIU2EGP1B7d+5709nLwGhmHb8vMFIcaigfU3gxCslKFJ56H5BMr
d3Yv5zFRThvan7bSL0g2hMS+5KRlMHqqdzmJrNeRudObAHyUxct4domV4lXq8JKtxlMsJd6c1Tfo
z7MVfkuuL47Qpyz1bTUke/W1bMnqLhVMatLUVxb/74Jg5M2kuSePT56+b4zFuTzHOfWB7fZZS5+Z
xIAmVCcKb55CA8EpnIRkXdCfOWudaQ8Gt9oleA9r2lV2ksJEagbn5fGx5M099ua3luV2qf1nrA8Q
F2AZKOrNmzSL3tQ9VBvGuHOnBsOKW27Dct56HQ4TmVEjLXHOVHL5e+G9MtJ60oAv3byu9pkBUuBi
oh24Ai5VUcLekH0AHOkLe7A6KXoIbYOQ9pRBaUpM+Wa8KIpjyQklqJynOXruv2hNpOzN4tkTuLf4
cj4KVuqVD3RBPgP0UkE/hlt8xPl4H/szdsuQHk+WGwIWa4H2WPknNY9jxax4cuZtcZllmEDuEpte
TXvZOlda7A3yYp2JXlt3Ep2SYwscWbyZ226nXIVynotlFILIsb9KB6KSjdhEBGZWAmRMx/UW+RRu
Te1A79rawRW0LUgd3IB0cpNzY0H7nOzJejBD+DJdo+rJwuw8VtZBhOW3EgwgsYczpUF2FGG3+Wjo
B0ZRnt/HS8+AEjofeGEO8i3jpHvT/Xkn15lYemutNr+PXKZjSX7LUy+piKBP2FLTOhSrcco+JQY5
9syQysHN8+MlJEuHJAeuay/FGqzj9ZFzegX02+MTXQL7ODo0MaofIRomYO+CYNWSZhQ7elIMhro2
Jy+4qlwLav88npGof8knLskESCu9X6e2+eHPrEsZ91Vcgqd74fI4aRBnNelF/D3ZAqwhlYlfNWw1
BzEwnhYLtzkrRE0sc/1Iwiv1mny0LamNs1/hj+1JX9QwEnNZqGEFJ9R9UXj4aKNv+Y7K7xaJho1M
OjpaU//BpHPL3MCeVSvbpucABJlwbIJtJcyvs5gam6LJP/ssvpGT00LZHhJFwjWTGFdxwbUDrfKi
G8AwAR7R3BipYlle6x4DrgvQ4chBwjYtg/yO5azODNq4CCJJEDSl+CdX+FjOQTPtgMW3vFwWPcj0
H1s8k83U0zjXemC59JzSKwdMWhIvvGbaSLFUsO3SHiqTL4CJoHekwyFvOuoiwo1GjMnaHDhI8m+k
o4C7gXvsDSIh5QZmScOt3Q0kqaIkd4j2Qo0x/HGSZC8vd3UmpknMt+uTneJDHB3Xf+ZCKTGCqTFT
jzyk/PYfksRPS59fEiuK1p5XBCc4TSJ2NWcjMXAVWeDF9o496lZFFRjSFB+Rt7gpbcxSOTOkun8i
4WLgAOZd5VlOSv4SXuTsZbnwoVW43E5jGqzbuEHF5z7PdVsh435WYILCMbSWpvB+MJ9UOEaTzaht
0xa1J36gIeUY9fyIHVq4pygrKYziyll42DimF+7a62Lx6E5TnFm512PX+J4tApBSDetpbdtPEQz4
qtCWw9RxDRQFD3bdH4xdmR56GfOSu+WN1hNzDU1JXeeXcqkHdYq8xOc9p6N467Gk2lV8iXDqet7A
o2DB1+WPZk0PUfzdsREBw1frbOCALwNgyIhzSAQ1j+u4g1Q4RUYPj0ZXO+w7EbzoIOSjbqxeOo5k
iazklOtwNR5qNiPXR/SHePhbLdDd0j4J0b8M40RfI59PSrbmXmUsBdAlGqztSFL1NE4R6zni25EF
w3XSr7Qqj3OmMwISZW65UuorgXrUZe9znP8yI44I2LmBfEqdsw7JlukiztAw6cT11qoQco2Zc44D
fUZSZz3kUvFBOdJtTWozfE18a3losJoFHVwuxVMV5RyFzV0JOLsdeLSEs2PR/gL6VoOSbnQ/2CjJ
Red4bJ52eHEYUta1z3kcLF8ugy3aHFwvhVsUJHQxjepL/pbXuDHshhSgxuXrTQntAgbh8gyRWyUe
ihy0dHPIetoG3P1WRq+LLZSKoTWGX0nXrvuYl+w2H8KEkLWR5K7lk1xyYip5J3YgQGqbL6pZ2rdm
6VsFoPBR10wlrypcJU7rG60cnuRzs0aDDnDfn0mowkYuV/gEdsg1uM3bMPtT9q/qCFXnWZF8xI4M
Hq3QUlokYFOIEoMPOMNUrygdunHhXnes+R9aZG+NvHqI6q/B639VNby6Rx0LunpGthhV3Zo63OdM
pJfWkuIkDhoVFcIwXlGwvgZ//ZDbXRH6By+mjwShjigcQB5yJ5eLOUQyHoBQexf98s6q/LOmBfvc
SH+rUI5c44QjSZdhCa1DI0UfYeBd/Y4JLBBMYB7HuUS/XEIBlKZjXKITRR9vKA4B96aVgjkrqJ41
fsK9P7jxQQVDKaUXdXYi5DmghAOS/EsdRLRemH4heWIyCvpgZdXplwoWsh2eKH4pNjyBX/vE+kra
7FkGGMnHpl4SaU4U7KdXtjeIKD8VXYfabz+31eviMQeRulOR7SJzG0A5pWZo6FBbtjC7kbz5mq68
YtE8KgLYcGHsAGhWlu/fkwV4FyD322LK4KgN0bx3wZNcn6aJ8b4kkAlKEjBvcGWCFdNhLiV+vZXf
OKlvrpdC+1LgsOlIO/E0AE/1axgShKw2n7vRooQvGg+NtQzXGUJ0MvBzmIr63YD4ba0uUojRgX4I
h/ZouqYg4h/7CPWsfPe5uNH1QEDmXXUBJrxIrRLuhYOa/dTuVmq3cR7Iet6Uq4RGJXyf+L8ahI8I
swUBTUh04/1kpfsucV4NkyMZtenvSEpqI6Oh29uEImUOEY336LHTnuKheu0Mr95A76x9p7tFa4YQ
XkaJyS1tkpFI+P2slRW/S8x3oNRhC4i17CS8XrbX1kJzrdabTuZaKRq1781P2yrIBbc/MyqnzpqM
k5CbjURHY56ARUseg5joMpXbZ8Zfu9I+K6UgFtKQZPDuiLu/icoFqYBgP7Ps+kRaJ8do4f6SN0SS
I00z8dXIKVoJ4NKWSctd4vf6LmlYKHL5g0ZyAuj6O+3gNHmxDSaPlBCjfVD5XenC4zr2dujmPTZA
k+w+6NatgzS8LUXEvRxou2LGOG1CWa2rHuOm6VwlOr6U7mehNb9kopXcGSE+nvG0HOqsvpeZImVs
XxZAD0BkZsaJrtLGfyK29A0XIT5MTnKOO86V+3zRryr7MJMv39cuk07BZ53iIaa/HHxn8PN9QEx8
2Z4BMX8plMWYODmidmERbZ5LcH6MpzEyQALF5Vs4L2nFSx4ePSnmKctAQKAggmHVElnxkumKVVcS
Srl4qjt3kel6cgdT2BMYxUkwvdD8/EdI/FS+y1613OSVd3Ir6LrF+ZOPNTYZJLp6/j3LtDjXovJo
epAfj7AphqKWe+K4hwxwuA75NOi3L+Bsapf5kM/Uqh+x8PFAh8aTf20yok24NFa1nKzk26wmYgmn
q/16crnpVVqR/Ldn0uFQizMyqw2wI14B53F6po2MhYknOJ6jtCN5r58SRBIVZXezJn2bINtCoyWT
fZit4QNf8rtNaTiQlcPATU4N78QiR21PwvdkXd45E341qfJcehTXTe09qifJgMqHuCOdUR5+P6mY
RLhE3x0CC/MlJx8+JLONI6q/SYv+XZ416tlPGdCtQHi0RSdqzTsZxdYjx1mZYfwdkIOxsvX4bFRk
G8ZF9daVT7OwrypBSg69jlg+ssI/48CT8YMUHlJQ/9rd6m30Xmnis3qwdqlVErpd8YHKqUI9bDQP
N+g875BEeoEcVSV6Yd62hCWQgj8ck2I8YpO6Q6L/0o7+tMJdfy3GxyiHScYSca1NU0AkJhxd6Yea
b7XC0mhLX8Wt/Vw29fiDxhkGYIBt42w0Q/GjgvzfROP/IdFYCF0m3P7f//dvP4qrzV8Tja9fRfHV
tl9f/xxp/I//6h+Rxp7xd8KHyR42DUvYtuWgGRy/2u7f/6b5+t+FQZoso7XhCtKL0dP9R6ax83eE
hLrjWQQkGzrtF3/7Py0Pw+jf/yasvxNSi7jQ9T3bE75n/e0/Xt/9j3K1/cvv/zk2WKrZ/yJx9UyE
ioZPS5VwyDX2/qIQc+eGHoWRvNfIcLU1rm/IT/mP0RK0Mukv4AB0DguTrIxF90ZSGsps3co/VH+j
/iFTmKBxjPEff0hEZvtPf63+Qv1Z0Q/MXUTog0IxzMu8l1YGg+hhyDilfv/zSwLujoT2dXsmLueQ
WUieRyM/uTInRP1K/aOP6VuD4UzmnVaLu8QjWMRoW8YI9Utyw33MS/JPiXwpaX/hxFgbAjt6aWvN
TvaMnaJRO9aWEyIax/JleemLnRGYUucVYUgOtpDlPIp0O+XU0Rm6S3L/EvB4wy5hbF2nOMcLftyc
OWQT+9jmZdMtVt5fxtRRPThVz41BUF6Xun+0O2Hp7zl90bezmVDIMGkcGURswF1Va6LBqAenZLfT
h/sRpG+LbK9cz7KJd6aSN+6xCcuO3mgIyUhokj0BBvHBtogSlo2+cNM7f+yDjV5Eb1UjzvOEwxuR
B67jcrlxwyw+a6J/AD7ex1bH8rufEIHtcOCk0RDhr6rw6E/S71jtzNx61Z3sSiHWQkWQv4plL3Fe
TO7aoKp4lp3FrUvxNanMNgU4Tx6Phl2ywFdhxnmj22RVVdR4or8Xm1n3L/PAM8TIPY2wpzKhJ4HM
i5Icfg6vHNwTqWAH4QkC+6xFjyMVOBkN3AWNoysrA1cK0DSlgkXTx5y/ITgFxGGBtPGYeXt3vJih
/ZS7kA56TAqJLMsL6FSFBdJwy3UbKNd2Y8p26CTybqy2mtC7GN9oVSiBjU3/VGeSOG/qBzM90SPm
bueMwOSZvCeqRawdaT+E3dIJtikMlk/Wi0fXp7k6aoutNntUE1BqHcp266mhkhAt6LsZs8GlZWxA
iTHnsYr9JmMfU958k1KXXcje7Eo2aAuqtGOqTneGR2uLvIOWp5aoh80sy7cLKPsYAmKDwEusrcj6
E3YOiZICgDVzuWxIPDgWcWHu57zZ06eJCMB0TgazaJNn/ppSiUdfbwj4ZWvcjbVHTGU4syWL3RR1
/sZJPYLUBgGM6TQnfYh3djMeF+paK3CWS6wRAxM8+GZ6tLF/FB4EodPYpIoMvzPZXj4v5UPX6cXa
WNAewudaHGu7qjHnI2E3mN/1rRGgRhCaGRMY3aLoJzd3pkyinKA6WQo22F24EbtD4SDmQTdvbKcS
/KuieZ004WujCyhkzTjry6G2rM/YRPxHUJh9cEr9YnQhLBiRJKspHkj+FOVvrg78Gf0Yb6G88HCF
ZYRwdSZlHIeIgOjnKt7EcOsDVeFnK9trFeIwVkX4TxrmDVIzeooOdkbXG3QFAb/LPvrCJFjLpKIe
0SBNuP4hYwTQyrbZO3rm77iAHsqGyIN5fuM5nq/wuJvYhnlhdVFa615il0ggIe6ta244H6kbVDvq
w219M4KwOa1v4KWPRkibAUR1N94I4X71NoHkjkdSeNUESN5MogGbtH3NuMzQlQ9EBRH00TEfrbRC
PwdYIbYtzrPKv6Efi48He+vQ4c+1i32ilxgsfZ8sHnNKYBdgrN3R+KznY4hrMw17GhYrQU1qEe0z
i1sjYseoo+LOkd+kJItnGUZtH6H62QQ66bssyWL6/+yd2XLbSLelX6Wj73EC83DRN+IMihRNybTs
G4Qs20jM85B4+v6S9jmudlX89QJdEcWQKImkSSCxc++1vtU6l0G32XCwpsaEASfzZR4TIrByAgLH
to0PXfAczUF86zwEuLVM5j3gBialDIUBU2yXHEm0MFXgM3rpnaKKLS1wnSALsHzp72bGdwUY0FiD
Am0zfMuSddRC+yDGHRc+qIRIwyfByjnqLhWWl6z7fBN3KkFQWJLVI0GT6t4s/D8cJhSjcxyjOmV+
tUbFyqYZA5pGWAhtbTpIzPUPbk83TpLN95A0RFYJleA+4cufpLsBUPcdnqTNgEqSshVwnteHQY5Q
H93yUJNrVSLeeXXsH1rRYN7VHDroeXJAvRzj+v7hV6WydI97rTWGfTzlL3MRAdzS2nZXZiOgNlRR
bJyZsJbdusu06LAYrJvDN/qcCzZc60bjeFzPmaE9ZN1ENF0ZMGoD/rk1WaZqm5DiXB48jxBGsWq1
aFgRM8nQ0IHqYPradCglFI3CKEawb1+XmsCSzOqdI0xRzBJfCAP7YrWphaF46AD8WXKlZ0IDAFh+
xW7yNsstsEg89Nr8VIz1sLb0gKAtJoJWgNGQHbYss/zgmdHnttInopYHrjICpXUhdg59YGBGpbfK
rSXfazmGrzYXqPFsHUL9Ulzue24d832ESxCZdwUphrSytejRP8xHdvAzegeX5CSRfpBzyhDg1hYE
TWrUIOt6oaMwMROaiScJI6dhco2znq1CxSG8yharfSoF/egqEy9NwbVoAZYKh5nss6xk0ZiyH048
YlsjQ20lOxyzqT6Yh+7TaNd7Ghwn8JYsNJKW6ZJ/8nXaX3UzrHObXj7B2T/KwFUhMW27KUUDBJSL
StzJJ5ktL63L6CRzU/k44nahbCAk2LDsawybLtUW5wjLBKlmd04gXG8dq7m1Qe0yPXTPWoqGCcAO
JCIy2VsBc6tZsEdwTnTs6nfE/V01zdkHDj6FsjK3qnwJyTnFilMcU0M/e7RLOXNedRU4DMZj3rWZ
CO8wvvtNRiGRdeTCe+a1duAaAy5fO2KifBgd7O2i6oASmw9FM1WHYgn0sFI3ljC/FFzS15CZToAE
vY2TsagvWf5B1GC0fRF8GUVRbOqs2s+xY+2iWJ9Z6+wGSVjhvOgj/UkRyc+6j9l8soO15gskO7Ve
IKz2y7c6SYdwIFomHDON/WJfFFc9S8et7BQHxo0PSe3sG79/ADEISS74Fsmu2TgGyV9JALVlnhjA
UE8wfNS+suZ3sAabp7gfnW2sdMGuBjrChda0ylyba1YApJDNJm5iSWZzLleDmUjccd2HEvxZVGj5
oX9odWdcVrpav9OpqsFfwhs06dZum66FQwONcMrMVFFk8c2iu7SYX1FVZ9bVJXl5rbmexUWipr8i
ophEZUkHq9TDoq9ofEA+6nauMz0lercm89fY35l5elkyJjfcFev/aWIPGXqWOe7mLg1jVxB2OIsn
7LokPds4AA2Je1ykubmvyNzqwZWE9pA3WzP3r2XXLwcrYaKIkD9N1vowwrxSL8cNSDImPf3gBQz9
8xGaoYFAW8xRFtLggR1FOmwpRbJCM0RNGJj5Vutr2F8Z/1pJJb0dZu20BJmDSA3peEQbq1K1e1wL
HACygKuQGt8bR+uZdLrioDCuDdyXtdtgu0BQ6SBXHBus7p23FoxsuTDgdBOW2YQgHuwu+pguFMud
zYCHk0S3fFKFrBYOgX6zaMluEUiPwqzCqcsjYo0H4MaejZUNntQy9mLbt+6rH3d62JUeWqrAHiF5
wCmodN3deEx+8B6Sq5WjCidICckHahv4fg5WxmZ8LlL/+wQlBONVdS5TQ9tVZh6SJf1xZnqXgUlK
Gg1shVKgD50FwDl134KErvhyV537fPK6jEiRmJjdVJxORpzfMKkavHCikovglTpQbAMzfaxKl0SE
St8SeP99zCBMw4pEfDRBc0BsNudHA0FNWOsvtW9ah7i3ZGirTYRdaVtkQM4q90HiDxVdJR7GwyVV
IVEvXxybcO8SJDDK1dpbl3P2QWucZueQCerglNsTvNGGEf2vFUUfdLiyk4ciuCLQ88Ja3Uzxe+75
8rAQsrw1m/JmWYaF6WrBHyWINCQHsVppQOJWfuN0O4uNmz0JC4Fp/ZmKAoxWwWLj2fAmCfNoan1B
6rOAlZvLjw2L7ZbwSgGb5pgk8Lgnke+qwRuPmj+v5OIbsAv23pJrYZf0b1QPt7yBDqq53ZGUKdKV
U3tbIEuahAxNN8BHHdTNGs6QHQ7S2SXK6dU5w7wpUeA91Co0V8sq7+BVnxLNJSidtfznSQ0a5wMt
5XIVzAF6TXUUmq3GiWJX2W4mlpP2eGVsvfGLlzYc7nVhrQpda1fxkD/mc8/S4WoBy4qJfreYObvx
jmrsCOM9EeoUfDLx920ALmcoEui52SmJIA7DwHByMjp7Hs6z4hfIlO62T3txJAHbPfR0fbUy1cPI
TYstMKBbTBDSStCJXd2xnU5DYhYx7aSllHnCcw/Mh/tBpoc4Ys9cdcGtSRgyxpg2fx7mUkDYZuHJ
NoH7mXCXL4Kp12qU9WNqGkeXuRm8Cea3eHKciXF2Ui/tOqWfCeqSktpDtvFQTwQ25+NB2F9QluGV
qYpx3fg/CvrQ4f1G15GJw5W1PuA94RhVe1eiWX/d5DXDOdr124mw8p/3Ny7qMwsa0+Z+E7ke/CZS
hh913bwX6ZvFMj5wIe1Co4n70MoGY6P1zRumclgOCR12RDQjB6bTI3drxjBx7SHMF2KEUMlVe4Re
K7ew+62AvQauuIE+8ylhMQqjRbfDpCmcn19lE1N4pAMHEJt5CQ2qazdxiduo1IaKmkRAYIMMsO8a
GzN/y7bSbi5BGYud7jYeshJ37TGgC0f1s9839/vwUSDm0ZgXBepXGsxHIXPoa4lNd0uOYxZayQeT
YSzPGMl3m7YLdmTQp3C8uIDCLkSMG0MIc3WuzKiJEPPSWS/bvg/t1vc3dla93lX/0g4QNuEdWRmJ
/r3e15H1uR7oFRSZT584bwUHs+9/YCvWYA3w6583kbpKGoJqF1fwEt5v9HRc9uVgrq3OBVYK3hoM
N1mT9xtt+QBuwz3cL2u/74Zngzm+CWXh6KGubpahfimRiahcmQbFif0G6CreGpE5HRe0NnS9WXwX
luJ9XFSHZcmmY+mORbUdyrQEp5IzOnbzbVCOh1jTgCAE+AnpD2cFogxLFDa0B24KTf+KAQ0Op9et
+sD42ATWwIUz2iRt8CAZ9ONHxWMzmn29wyUVzhSluy7Nd57W4P3hyFPkZjhMGbnkeorqJk9vGSSs
z3NJaxq6jdKQQ7VfozpJ3uxRjXNypztGS/RBlK33XNeUBroPg6nmVC8j5wJrkXVV5N/6VtthSvSB
0g705u2lWrtzKjdElVcQ/8bxBSDB0fFiDG42GwN8iPGxNb8senHws2D4XKq4Yrx8VZ1anzooSSjF
EOHOVlIdM73hzYqzFTCQCUCEPh9AJn7vh/wFbWewdwZdbmfLQ03C9iwS1XxdcIksZfkWFYXxXjZV
SFPgE8Ma69oCqlw7aWmvzdhUI0tSkgkxPddJ840h3LJOFraWVY8NhsbOeJyq4OD0pncCAFptAaBC
PfGn4DGpvxpTbh1rJI2FfWUHgve0KqZtm+CKFayIlVzqQ2qy841rgzC/mHDCOKaekG5pbtvJG3bs
btdtA8g0i9r2cYrm6DG206szvclZAIpAyNTrvbsBY4Kpyn3zP+WxEZy5KsbrtneMF+FohDQG5mGu
MdnXopSPpHB0+KcDZwcgJnhEHGk/pF3PMKmw1kFceDC95rAmmnQ91pncedaPVpTLwXXSabdQjrAB
8ZF8dNFLtaBii3UKjNSz51PTdXJj9e64Fv70lXDc7skpu0+i8m0mheqCq+m0ULGIwsrmYnq/CKNh
aUMJV2ofY76IrAGflEKOBmr5z4ggC/126Lewtl/ud1ELyfACiWKgr8WNVKDrdLKah1w50gbVYyKl
rQ2R+7ehhs4owCJH7BIqEWZYq8rgAMyhOG9RI3/M1MrdjsG0jy2xZWgPp1ndSLO9sKufft5l3puu
tel+7Gfsb6Y31uH9Bk0ECwhwwqpvCH5RV5xGXLqkkof7zyF71mHH9ozJk6BWwHdHRIDZUVy7wCJC
Joa/bsy5W8uIw1fXR5AnTPSAeNBBCO9FT4QO8OdXuZHm26w0bvedTsW2xiuEsZtnlH0zB4prGN+M
xhe7OiF2e3QDiAYM780YX36F4y8OaKtEhkm7RZbpvo758MY5d6lyg2HPP4+myLDjhEHYFAnWD+0y
G2SujFFvrBf6BQ/27H4f5WygcPSPkCKQT0VLDcR8YJ54FXGKhGUaQx59eEij7MVdwPEvHt3jxER0
auEiX9cV89SG5xobdFN8XJdYZTcAk8FhJKfoxNFar3NZsURWeAax1SIf8Rfx5PebeipH4pOaY+wT
yePTZKd9BDSiVktNfBks75ICrdkM4IFyJkwHDINXVK0/aGplOz7vbFaqcb3d5ET8rGQ9fsxS8psJ
zNhIfyDd3qFn0PIRPLSaVKmxJflLnSG3bfoxT6zvgywRnycZ8uJYvLGPfxrieZcFDEhFF/XbFhiu
SXOR5XHczmoI7nXAPfiUMsPaB5rO1FBLx42FnwdWyTyB0jRZy30J7y3hzfbwS629Tkl3rQQNuINu
33/MbJ3Y6MX7WmbBoQ/yx6IhW2vhXG2D5ZMzeSGmvsacsyfSDejRuYazrjvRPOjVuqbJS8SWTnGT
ufz1oNawZTkOKLR2pIQ+zwZoeIrXdJMmdK87sGl5Y9WPZoZTy9NS40lp3AtT4wCFXGPx5riGzVLu
mtOWcQYi2KAhC570Oi39Puv0dKegeSSJXSAMQEqJWXtvFhHSohxgWb+cDfgF0vItFL3aM43+Z8T1
zF9q43XsaPuqMrac3jDLIgUw9e5aLMkrARTmtav5Z3dNSve8L2g4s2dI8vhZZWNZp15iPY0T8dwt
tYapnivegjajrIsX14xPHjXx2PXiNKsPupF2Q8DdakahCIXIfPdwC2+9/gakxMXR431k9AN+tzM2
YoAdSbbXafJohQQuMk/azecmxl4yTOTFOKmBbhr9XScME1uGccpTrmalhp5t0OGizmhTEkVCkS/A
YraGK4N1zZrFVa19bEZnPSveZWZhAWSYVm8HA9y5lqLed9yraTIQSMYg2ugxWbaGe3JpxXWM6nmZ
dRsWBDtgso8+ZNGJifTwsJitsdGZmugMZmGKktUmNbgM0+RsNAfziw47x44Z9RSBFaxN6zs4tm+W
Kc5mWeFv1XDdpebnWFwESQoHqdjLiOgedMoDpKATDSzHo3nsSma306OBm2dldNPGI0/kgUK64c3S
WVSiEIP4F6e1f8zvJVNCRJLlSSMY+LGIxacyfWenKmjeAfftUcagxcagaLJlqy8ysSzkM3StbG07
F12NLoQDxFueG0cnQA0pmx3b5XFIviilzXae3Gi1uK8pCk3aAzgjOmmpdJ12PUDVrzMAqnUlt+NE
SwDQRcmly4J0SpulRcABMXnd4otP0xGwvPXR7s2viYX9pJkY24uluqF8he04gAwl4PfYDsBGehKY
HzK6iaU0Xhba4a3cxhHnXD3YL2SXtPvIGx+LKnvJ7MEmoHEpUYBQ/BSBvxWpFCwU5VsMrXCsHUiP
ol1WFpMT2JRgs4z9RNXT9RYozzKHwMEFy2Y8lNT7payw/HraVdej/lnY5idl1ioz0E68uGDXs6R3
wj2bUfIjTu10JSdEwWi21QYtZWaEM7kQVFBp3KFEg6TN2U/t0UkRdoQMlBsz0w7DRN84kKmxcS1k
W1oFUGoy8ClwYUvxzmpfO63bOVG0ro0u3qYJVAtvNuyNT7D6Axkj1B/vnOxr0ep8jOWMD0jH7R0L
beWZT1ZxJKWNzKL0Y8P+7MFt62pX6Qwruti4eTkucPbMh8WvH2OsgmS1qwZeVq3tqn3M8JUhO9xS
0zwBAiBPvEXPawn0Eu1pYXfHG5E9N7X1w2yXPZM1Xr83fZ48rDKRCIZD0eQn8YL7k9Xw6DolE6DG
5W0IeIhR1M0p0qYHBEtf9IwAKS3pPzFEIP3WMp8gIekYjrGeOzhRwF75K8umAskBcQpRPXCBh31a
VN522dROUpEdZGprzvq2RazfeyWB5CXKh6aptmMevPdRxTuDpOUUp8thVCdUR48oIqsB7fsDQhO2
A44iDHGd6FxavSXXS1THqN9Rf60bOUDQy3Rv47vYd8to2LAt5ygksCD3vtDdfG/wom/thKih6eAZ
gf6SkDpt6LnHHoIiMbbeE9kfM1npB9aa9TIXB1dnRgQVaeN/83ZGCcMgLyFxaalqGY302Ce8Nbr+
lJvpGxO2Zpv0PWmtHmuZraXPLRmToK6z6yg5xPSZgV3JKb3uF1luciCtD1mZDWu3m19sODVF0aZb
v5mJoBRMIEWtYyTu4YSmBFJiZau2jnxIeh+/skPWRQsMzcP0YEvqSlxr62Yu9lS/r03ucGiayLqa
0cC/aW+nvHyz30GOWWcTcLA2tJAVnco+OArqO3nuBkmC+yDKDovQ7LvYZLofrDHeqtEhTwLbOPYx
04WZNWNnjHRexTJs/CL4in3y6C2MgtOppdvjn5nlultDtQ4rgq5yf9ePtthFqsb9feOpMjg1yYj5
477f32qLgXuB7ViMkKlDBewQM062ckyspfoy0SsUBXQRiAiYonoli4IfcWUjhST3uSD+/n2CwJl/
F/nH+v7n99/5y5c/H079eqWaCa7J6WGoh/At+MKLAaHi/oTq5v63v7/9+SJ+P99fHvr+S79//efz
SXJhN7GxsFRH6bS6/yHwjDKM1YMDfETZcH9qwxXGHhHbQJyy+VFfLAwwsV5uIRu80xST+6GvSQmB
q7kHsQPoN3XfXZntxxG2Q8XV0ErQnovq7HltmKNiTpdJfhE5y7TwvEffHJy9ZirHudqVBFNANfTn
l2VTYPD02eD0w/AlUv1C6qdfN6nvogi5f4/qIDA29y+FGTSMedRvdbqXhoVDv3dULKXjnz+/P54H
cO7Xo0CX6P7y+K6Z/vcj3f8yAGkCCraicuYa/PMu9TS/X9bPx/r9/T/9zj/dZ2u9f/C6HUxcxYKS
DTEpTYXqTlpwh/lWqOO0+5+f3r+633f/6f3b+839AX5/+09/+08PVQzVRN3GZ9Gq4QiDNvpKNOpj
/rUc4Or7f7zTqlv2HL9/Xqk/wgn13390//7+Y7dh9zP4h0mNDtqBQ5p5NV9GlQeT4/7l/Uf3GydB
7NhoUMt4uN+Pfv/q932WPlkPd2nV/1eh/YsKzfRw+f4nFdpVVN++/69Dl7+V3/4qRPv1h7+EaJ7x
XwbqL8NFO4biLNCRlP0SovEjP7BtPTDg/PkekrdfMjTb/C/+wiCewjdc9k5KDfdLhmbzcLajw6O1
DO7+Q3L2nyRoQMj+VKD5vm/ptsVr4HVZ3h+QxaaNh7YIgmqveaCQzFh8kSF9zBfp9+ZOj6pL2+k9
ObGAj8ayLx7QSZK0U6aHNjCMLZfvc0oUSHEBJgjwfDkmpsN4B+mWlTz6XZqtaFaDzn8rouzkMUuZ
NGju6UnQTOwAWTvJh6b0zlMaIHKf5p2y3gTIJjB1+SBiouWazJCCjPpDPzFUoHCCmTWxEEcxDcn8
nOvE3fQ+zj/TyiHqZuCUAOLcBlRXrW9jSIaO02g2sz+GiVrasd+ktzMazo++0Y+l9oVZNMpPplda
6p6DEqZJAxGg7EsDJjq9+jEjaAFJaypnIl0671znY/ZgzsYFGOeeRts3kuvXbUCJihnCXLkdEZpW
cTLjfpWhWrK0ade0w0tv89zYSwOv+D5JedWadoMo5bvEBWIhV2Nc/uAMEwnC2jMqD1IPzPGURRXc
H95Nb8aHXo4fKPZPCfu8qrT3Q8k4yanXdqMfSMq5JK0HzkI/JvpyrAL9AvXmJphL4yW9YOHBAblt
C+NGnPbWyVpiRqACu/mp7ZMfBmbkQEs+RZ28Jv7wYgrnlQbFpgi7qNt4lX/2rJkchQxnQPpmOMtR
Tvwzs/I0GeNV6BFJOYcg6ynhhq1tZuzyloudymPqTqhdspCBadimGmic9JSQSeQYyak2sLhkDG+G
ba+SRipvb+bTjs0WiqDgPJHtV3nuayO7radJbKou++dPOj6ch8DGUldwHMRudYQndYhc4xg19n4q
6ZKkStYGf4GehbEnRCGsADExhTbWSV+vjd56RerxFiPYZbca+MYFnsG+7kWI6AO5exzqbXZSn7AR
TbehMyHfkHiQ5YgTxI+mn6/qbUSIdmt8Dmp7eTEaBvr6u9QHmDX5KtchoJfuQ+sb67zMDg15ALGF
GAz2Dhx7OutuDUqeaLzOCsLZmC7z4u6J3KQ0UESkc7U4Z1PwDtbz0RA2rDd5TAToPthJlKqkC8zW
lhT1k+UsN3VMLkTl6Lq+sp0E3cX87tfmibnDnM0vrpBXPJ2vuBzCZcKCUGentknf7s8haTPM0qIn
iKtxwrE+NPGPqKPIzMt5F8/5m6fPR9emfOdTEaRtsTeHwXCqenkZ0VYmevLqDHBss45Fot/iUA51
8kxQMIQW53khk31EYYA+6zaDnilAjs4pQQpLdsqmfkuf5FhpAE8Ai6TIIprxaufDS6sVJ3xiOAG/
Um7fUB5euaZV8Xw1+UhaN3/rxs+B7MN+Wm5es9zUJ0hbkCCn7IQ94029Mep4NOLp6oHJ1qrl1slh
PRoI+CYQ5/yT6OauZ7aMFgwbx+SjYdJwmTr9wmRwRzqkySYjtloer13DYCJ4y0PPyvxmcl67uSNP
3tkntv8V9dgiWBMie3geNIh1HNuZooPx2vKYtWwa+5cEuBYazR0Ztid6WKRkoTdxnWEN9ZweTQF1
vCO61LY3SfI6jd3GSIhvNvqtOpiCpts2iXmLehAxxa3nnbJG73WuG44Xfbnp9qHTgue47ratk1IZ
tNvKGliml4vXzhfhgB/VnTVA6LqYL9ogbx7dcr/Ep4Qy6s2PtU9jEH947GbnbLf6u2jZnkb4UFC5
riwkMJY3vwdO9LF0mJk66Y++lEeTXnjDwYwHgxyokCbVGfFTrV0i8ukt9v/uBJDE7PfNkoW5755t
ZwS1pF+YhTaz+hJkkLUcra9umn3ACRX2rbVvzPxUNLz2mdNDCg4J3mk311ftlw750DAsx6DuXzrI
/Qu7wzSajwsngvqfjKptRV1kcXjBd9k6scEOeCAwD1kcx2ZrD0j6OcVSu95FYsGG5xBVwsy347Ra
DIXcjvMQtMiLWrBtMrggSzwFXNn6dLkZafHWN81HM7oNxfxCp1jAlJ7fTfG9S4JDPLtndUqqNUEP
vLNI+ew4iTpT9WyNJFmNsf86DDWajpIrTWC/NhT6XBPFA8OZq2tzzrNQPWTjRfTpW89z5LDU52A4
iRnm/GS5nGrFWxpMnB/isRVn9VyF6Z3vZ5wxnw2zBbem2V96TTsbZVRg6xZPRHhjsE3ZRQhpfVxM
knfiGhH0rPXWA2Ey+3wmfUp3+k9+2rzJoCfQLTXe0xh5T4MgxOuj+tFCWEvkg8swg6gy4qEh80gJ
jQdBWOa5IZc7us+L3Kdjty4QpK3yIXst5vkSVJk8SnYZvdEB30FcZkFewD2sRtHlRCs/TXptVTqz
4isYyyHXX+ZJjKGRkmx2nxffv7rfJ2HE7aaiByHhfkhEam6XlIiwIkrs8P7V/Uaz21/f2pZ62Ril
1QbGR08yS7VV8uJPI9S5NSSfR28AR4ilU8OLlUcrzxGkC8B/MML7Dew/gxRpRtTR4nxCT4yBa4jC
CJvuXOWfiBnrNqRuTaGPGpGZRkZPAyWS1JMbHmVxoOO78QXT+mDQ903P/pvx1EI7Z1yyDXaSzTRg
5zEmIESvbOzd1t1mYI+AT0GQ69eovzwGsx739OajViMyhRpQMgbRumMtq/7nzQBo7siLo5XkdWdP
4OemKMKVDRhLSLREmrighSX2XbNvoD1y521BmofbzNk0wn9ryZLaNIMagZbDFzpZq5JdxcYIyDdO
vYSRz8zVOLdv7uz165ohBxIk/E6tg7S8d3AllRzYS2q+51oWjqVz9m0YkmLUifrx91UtX4faIpOP
0xyf/tHkFCjlcIWbfI1biV+s3ciIQsd2/M8IAvsnPd0ELDaGwrSz/M1mEzEn9l49smqdYnoxW0nX
kkgVXKENUYKLk7wl9l6boAa6WfiXov6XdeOvVg1sH3+rkzF9OIHtc+5i/nT+qJPBrfRzJYtyj5wd
Q1eBP7ohJiAhauOh9YA7apl+rJRyHSEx9lt4eBPsYnwGz2awytd04c4ti9HIAgZw6DzYhKH2N6da
Vg3XEbXAjOOlK+ar0DCd++Zj46efg76mS0amYqqfUyv5JP3sLTV5fM9keZzKga4jad2Up6UzkE/h
HNKGC9XI+sJ7VhpZOLTzdYics/QoV5bxvaI/pOkdbujp3bOpy/PkzbOqk13zTNIPNdvZ1N68M7gE
UmNG5DkH/ng1hgFr47wtqi9qKfWyNCR7aOcs/bbmEt5Zw65wxquq3dx6vjVCv7AMzZNNH2XalYKz
JxuRFyn/mnMuewLYB7QRzE3G6V0O866UaLw6dWG1Xgk5hOfF/5G3YwN+Q4zX4xfLTr4VfagpJHv/
a+ZoV46w/l+ozX8z5PjUe4H6z0AMYBp/fMxTDEWvn0b0in657oLxwa49qu9p2qkrGJThi+2GUR0f
//PxZTrW348v39QtfEq4xVB2qH3aX2D3jW1Jy7SHct8L50ZC2clO85NPqzcfNpPOh5EXp2iCv0iV
hwBzHVn2vrXaTS0pD6jDTcpEq3MehgXfOhNpVTUTG7trdWPlNXye7lcImUjeEPC4LTOxeefNF3UN
LjP/dWT+PDVpqAqOKTkNmrbrRndH99ibOGtzpmNRId/jyD0Lk8EGJWgK3KCpc6Ic9RsThDDloEtL
Cl0IM23hwNvZdGlxkgRjt9l0ZRSyp5qtmuXdJOzZI0fUT+1HsjI3Y5+dgJKShQ6EI5ckdFHY21QG
sZW9qX+ztei3xdBv6aKfyDxHl/1V8/ITYhrcAtSRSb8RXrsxXcyXLVxOVx69WT/2HPYd6+tir4cm
P0On9Un4pmrljB39V3UdjbEe9gL6omWf66X4oS7a/jg/lSiIv1VNsANXfTL6am1MP8gb2/YT3mh7
Qi6/LO8FLsioVReyFSpKLZnPS89ZaVf6BYTH2wKqv5vkU4x4BT/5hNK2Ad6PYQHxCYOfPJS6reKu
TjXiYuSu5wG22yC9s9pbgSuGtZqGkom+Ju2NKhWRab+rf3RgjS9mZlwaLQl1j5ovHa4Gb2rCuTGN
zjlWGDC+r015pEuZUNS0Q3Iq2fSMs3sSXfYwCTwjicLhR0Iikbf3DeI3Vf9V3vRi9+OTwbRMLbVy
ePHl9G5U6bOSlhik/GihKljg1Z4I1TyZbHCNJX2zk/RklMNL5Is3G4loqzmvAEoY4Y0SPX/qbLP4
6DjOq6oHi5Jf4OwtdecVs4LKVjnpxXitxXPauI+xw2MBqLJz+zWNxQZe7cbIlvdRDFfFpR9L4L0j
s/yAajdot+RWrmIypeFoqIqw73OK4AZG0J6QybCu5fF+wLM114Zpl5j2fp54P1m9bK5d+LY36pqR
1945yPs1lS5pc9NBbb1Ku7+qLdnYMYCJ33UFMVQHnNojpLXNMd1nxCVTU8wFG2Uugp033vKFPoRY
4s1IJl++jLuxYW/EcqyqWbIJMDX+j/Pxny5PlvdPy4fnOIHuuCwif6Lm4UGiD7edYt958r3seCOX
6WAh1h3ZaiwD/hlnVubo4pFim04CNFdOJLVDUgcW0DEADT2X3z5gIwPE55pnzn3Zvj+AZ35tUvk+
tri8A/me+gxvnPlM5PqzcorgpWQeP2WQ0dkgbLoPGUBy5vqoIRPNDG01kyhbzd7oef8QzIPcW02N
f2UYLsQ817sYCo3u1O2BeKRTWSWvqKfNR3fhNJndot0aZvOGikCA2KqJKjTyl7aiYu8rKnDdIn35
XOLOBHE04AysdlMq2K8Nz2kvb+g6xDj+0FsLzxsnuFpfxAKDDgYi/f6VWtVduz9uTBYnteY8x5p+
1htQtS3iCT8L/XG6Wfp8nVN7T1//QRjhWLUbdQ3PsbeBkwBE3K+baTmqJTAYVHwRr5nzr/OCZ8N6
Htl956l+UY/Wi+REYt1uQmWaPWm43Sp2ruqoQCV9Vg+CLo5Bb34q8+GqsenNIJn29bQjd/qFxKO9
U8l3/Gabgd1lIZFNYeTbt3WPr3y46o9J4+lrQ067MUPFw3w4brofeT+8WO58USd079HH+pfD7+9N
xMDEEuvavul6jmeoIIS/XLySFFFnOmEyGLzsR5NBOM5fUHezFMxn/BKLJo8NXabZazb/8sz/UJaZ
yE90i7XPNnz3j8tmYE9Ed4F/3UexcZEWjj3ATIecCTa7L9pACaG/M45XLXDP6pL4L09PL7j+afQ9
fPs//9uxfYIdLJATvALMvXjx/99/+OR5s5VGdbU3e0opdmKq0tE4pAOdVWO6ulby1lWHfv6QOMWx
tdnz0fZjsv4vWTmGMgr/7YX4dJ1pacGOu0dR/OUTiC3CmAiqLveqNFanukPfJteOvqc/yZq2Sd5f
Pa98QA6+GsBiqKNLlVyqRMxz2nmBvU9Km9Lv0/9l78x6IzeyLPyL2CCDDAb5mmTuSkmp0lKlF0Iq
Sdz3nb9+PqoHM2670ca8jwEbLpdLuZCMiHvvOd/5z1/R2sH+6ztzbeaRypCGsv5kca5SDGzJ7BQH
t+fgrBdnMzLhJazAuJFjHdQERsP9+/fhv2rpXmbzb/pUj2F7X8rkTXen3yaSLVIu6NBgB7wP98LW
Xqpsee4o7M2EB3+mSUPny87RA3LWWRs0tjvu00QeIsqDtYepd9QR2fSQR8nJydmhTR47rsUYgvpi
Yh1Fw0PSN1uDZ9XRdzWtgcDp90U/7xunfUDLdMgw7qaYoQ2saREM/vUcpYfttuYYNuXhsxbOv9NF
f7En69adV+V4c+8Y/UNQ5V+12/Pjk7emrFFkwH2wFLN87hrY/fhGM7rjOa5MxDrDY9SUxd88of/u
9sDLLqRhG7oU4k/3qchIOy0FR7BItLv1gEKY0inP3r/7jtOz0TXH/3zZDfPfXXcLWzszDYdT7Z+t
7e5oOHTueTLX41ibJT+QytuJ+ZyU40NLW2DHzoxOlD1nwZCl98MjwwCma/nJZCnOBnk0lh+YfI9F
eVk4GbiwZ/B935lqvRl0boZsmO/NMaDNKpBYnBm+Lxu7mPkSKaxHQtSoFnsaVevPHZ0KDNdGDvbB
oj239kwz7gQijU6GmM7uqBP6SglGzzmXUGMSlHerM9SALz7umX7s1/N4ERMo2L47ESdAA3GAa6vK
R4AIcKo6xLOwt/idqMEM0mQsAhmJuQlFhWE867mLgkvgYChnEvIbf+tGp88kAEzlfXhXpNPzqILH
OIYBSYOa/qT5U2T0DpsSO4T5q6FZX1KqrS29dTdALnCbz+1L07MtC5pVBfiuOnqo2UQJVu7D48B3
vB6jUj2/RI71c0WKIHzMrflmApiiieqAc9vHgLmbq+zNyIKTEhyE76fKPESzPMys2kPn/LQH435t
htPPOc9bjcdVqn92kUv7IPqFZTfC6XCdBCU9n0Mb2QXt8JaJJZQ2jvoGMmRH/x041i0AmL/bfP5N
xWZaynGhajlK/KVwWpRW1pZmQo6kub02vCcuO/KcoHpZP3JhV4fib1bbf7fqS52GnOOQziXF+vt/
WGwxWMeKQyuLLSlzFhD/tf75m+fn+8T2pxUdFquwrPWfrgA18S8vEkd12gFMByLsABsm04IRV4aP
cUJaELoELTWbK9JyUu7onDhUPoZ+bqP0a+1Borg8JwivY9PdutJY51AIO8VtSlN4ENZPxUKoChj1
EX+mbLw2Sd7RDNBVGijL6HeBHtusC3GaT899KJ6HhKW6aaBtCiRDc35pbRe7AYdxrn8fpG/CnTl1
d2civzdrEalM+KmudZtyRAZB/di0xUWqh4WYDEkbeH2T4HJOtW3fzqb9SB46t8x2cKqnivmLA7YS
L3NqJhewCo+Gkj9x75wdO7kUjXmJRLgFtXdeD2/rgUpfFCk7zQ23x3kJ74C9cCRnmiIayjFmn5tp
KF+MXtUoq4otQfIMUUT8JdkuUNBe1spnmNKTELBduZJOZh7Wo//6cnrDQjMk8mdh9485npO0VlQ1
urdWQO4E65X3EgTj47qCr+fH79vg/+fufzN35wxjsUf9Tw30F/rL5S0uKJI+iy7u5vUs9t9/4r8H
7rb9DxK3pGWbQtqOSd/ujwN33dEdA+6LjfmMEfr/jtzVP3imlXAUrR/H5FT5vyN38x86KBlOMYzd
dYuz3v9l7P59IP6Xh5t1A2e2DkPfBACzagz+uIJ0KiFod4Ll2BNVBK4DnNhG0NzpN+K3cWpe+0ft
GPpAqQGehn9zFjD+cmZWKAqkXPtcfBpp/OnFy0KW+LrIjjZJ59Jjb+nO2XiLpcfuiL/eTOCS7E82
2T9cn39Xo/7dy64Hhj+smj1qZwpIXrb5CUUiyu96bb/t8XmLTYBxEM9h/jcv+ZdTz58+6J/KEqTk
TeAMvGJnev1yNRQT+i3CxBlIQfL8nz+eBTWID/AvFxUnv2MpWq+6suji/el7bTOtSsKhbg5hNwaI
KNReWebd1LmIIQqnZsyURtjGaerZLkSK2UxZ3tYhdqTQgUO9vai8AJlDch8NDRc94oz/cERd6S10
1HwDzdvGbIlyW5T+gnLXIKkU4secY8lIrA96DdTLUm7MkWMXjiPTb8y826cF33BaB9Qd4x1xzIJO
23ixbCPZxEub+HJqkf3Wzm7gL7/Vj1GHzNIqxUOP3wfwEOSGaQ4BZOJFN+38NujiCIESseJW85K6
tJNofj2ZTrXiztSPSWXBjwukSsK6q/gwguXcBkoPmaaFgGWJM7ebt3blkCzmWzRjpiyL+YkN16Oh
jew7k6fWHqDdmO1FgeERUp6KqD+Oovttli6i4VUBUJifMu8vcVUDwxyexrny27a9aHJ1So3KUwRb
MJAwCPuFV5AaGHFX7YndTkCs5bDN7Pd+9RLYhO1slgF9rNOPT9i58dtWzaseYubHx4woVNvNsxZ5
6GXrjT05k2+W4E1/G4X4NDX+3AgcZyMAY9iCHyVCtL2OQyYaWTSlUe6rMZtJURmDLV/bQavnn4V2
QiyXg91ZsEyQYZhnxqZgQkzCKjpkq3xVYUksc7pV/fxJ7M4T0EVfhoinm+mJ9Os1+qbaDwXDt1Qt
n6aZP4XVBzOut76tM392mFK5Sat5vebhraMxNVavAVpwsqt3onCsnWkPT7LKP/Wx3KKLzfz15+Tm
9KTP8m4u7+3azX3wgrQwFwTdMAkcsBWOHT2Ecp0UNJO/FPgK0rLcWqK9WeKg8FQO4rPX6IHlNrVM
ZpoDIlm+NeQI/mjrX63gMx4nh+0ezPWnphyxN7rYs3KdrhqTYwHyQCXxV5vyCfI2oD+qdTepaXAs
N5HliKz5mZj4ypKy/XBLTKRaRPpgn9JRTPm/tcX81DNkxBmcpkAsK+AxYfqKZ6B2eCM45BHhF8if
yV7ZJnoiLpmrDrUNrTKqec+IoK6u0TxYC7dJZhg3ZeKG3qC52dbUUe8xRztyLNsWIMfomHP/cEyj
1YcltSQiA8YsSt20brhl+ANDvf++0C42DOIU3xg+3POzQJF0rPEBX8Yomn2FVoVX73wmRxcms9dZ
YWpZb99CuPAL6vK3kWBbm5zsGs5E+gwh+dqd5TykDbXjlPHpAo1MtHJJWwrqJd8AWzyu9800F49p
PsK8kiGTmO7VqIFttdqwLcsKDJVyNVojsHMofHgBOP/MkT4JEoN7FemHoc93PL5nJVRy7HV6mhUU
8SFt7uNiMkAeAS2tuietaMAj0r3efN95CNJ91l0sWmH1KgSfI8PHi/JhNXsG4VauT1xJ1Ken9nqN
135YEUIzz2wNX/8wSPzSVE1piKvD6ehTLym250bTP3Oj+yHG5DYVSC4snlRj/YcJ9dxre9Z4q2l2
rj0+DYrvuJXNq4qLBmRVf8U6H24Sd0b0ENK9J5PFG56DAUh2L4HL5F2Oq6QGTMz6Sf5DtvhBnx/X
28kpNRwqgsWMWAdfVTHY2ueGZutOd2gHyty+Svz+ic0DGaVyQ27Kc8eAFIQKj3gUoFMoWPK/rycR
DXNrpJSW3aWXTA77jJ5lHvChaFSiAeTGDq3PrmWhGmauCFbJkj6JX4jgARYlv81FtRbx2WQja7Hr
HhbTfohMgCi8sQ52Mhkv5TW24mszjPu+KZ40GD64Ognfc+PVzstNQdtb4rV3wY/Vw/yEdg0uUXCn
29zOegxnjCiDp56EtVDFP/qlxpKz3oyj9SlK3mdPzIA/45pqYvlUF9shrBQ+APOzTOYnIbkbWcuO
+oTL3Mquhp5fc7f+cjmkE4GK7Gl9ji2u6DLxdcGL25H5QznsALsGGYOAQc17iwSaYGkvvc5XkU9c
nT65aSO+1mld3CeNNQjRPV9rFGIaS4CFjcRnxOw/XjNPxGWRoLi4YbOhCPiMFQztOIkfcUAM/R6B
3zN67Glg/dRcPlrogMyftBlcUgNlYn6amVHwJsGaQ8XZ5Cnd5XRYvj8gwdFELveIxdYbXlbdaw0C
pHAVTb9l2/KacOPYR2MiQVTb/WJHDr1cRFumNGxbJOxu9Ta/Kqu9sLW/Rmb4ExgMjn5l7W21pCDv
GWspBEBuHOzdKcr8TphrD+EdY1XlJeuqJgMde5+RkmXeYL3KFpwIMVakAG9ROY7p1Rmbmal7i9m6
Ai00qvaazAVDaxfjldPYeyOSN01V8AhFjN8NOAtNwUMhpvGecJbbPmgvNVHImxFIU7bufBGqQzPp
rpZW9ltZYmGzhzOXMPCToTw1qQhJpnqqJpUzU8E3liZl4XWT+wUlbJ837ABRThqqUeDLdvgIFG6l
H+Ea0RaHaDueWKL2ipy8wfmJBCkvsWN9yyqr7asqF+TRR6EfzwHkmXNDOFqItkWldx2KFx8U/0LA
oPOzqZXJ2uGam0gSFaoGwldQwoNZjL0OJ9FWl/woNtWPVlLH4ktPwCuwAU43KX+XXQFFJQAOJwbx
MoIUwHa1z+CuaUHSn8ek6xE01tylcscEStwACc2wSGIMiGOr9kb5y1bcyqiieKlJvI7GeGrL1Cui
iklbs/THwa635Ri6d9gyrtESaayx1tsUdMMmxXvmDWMbkGWDwMMx+VBR4fB1gsfegXh5HBYEn4y6
Ag/p6btWpj07MswJBV9xE/WazqLdCB+FeuKV6JymJbROreAdDWOHMqBA10J3hknZtbcJ4Zmz1Es7
7VXroCtHSCyTZB4OxBSWDA28KR+BygrxoA0Oat/O8RMhUcCCwi1I3lHJCpIbw4r0DpLR9H5xDuhu
bsRS35kjbMZ2SZ9DAmd3wyS0rblghLC8SQ76wSHUcmcblY+PtvYmBfndRqS1qQ3waSDp48PgjL8X
VRWnBO+mM0hjO0iHHLbh0el6BMTYldgd8OZHuoPJxznNJnt6Y41Ia9oPVjssU8N0E5qLse0mbAwO
bYQEXAtWleCtrNmA/vkmYjw2A80ua74T2nLjTvEr2tPYr3WShiy0Czwf0BqiEhaLGQPFBiS2SzT9
RQsDUm266oBQQT8spHl4a+DaZipA1SVdsy8pQqELW4+zGT+YkcIy2w3hqaEL6zedYWxNF2+9UXL8
qQazwSPt3FqrByQ2Tw17b1IH5TFeM7OlOk6leqd/JpH/52JfNT7Iv49B8VAFkVFd4gT+d2NyKOgw
+BKBRIM6rPRDJ8qHIks5JdXt75ZHc1tWH/GK6Ic6+RvpG+OSBYhKkumg9oPFdznx+siOgu20BhdP
H4s+wAQsAG9q0SqyRrMUr0turREzl5m8+e87ioUiXvNJGLBf4tJOfHfaBQrNOPkNWTjfGCM8ZNFj
THYsQSxsN5hrJUE4ijGDnA+DmKZkcJ/JjzDjYuMhS7ayoGWULtkWD3LstdOysgljel1BvTXj+D3t
hoy+e0wFQt64BfqLXtcCg6EmDctyiB4IsCRtlpo2vQpbdnqjNeHv6U8xnWC6WlA+qb48N6vVPh3l
Ww4uhcMWhr5muM/jmWVAknMVBvuALXyXtDanq7H7IiGHg9uUvlMVYYUUWOUq+takvTX71W9D/RCy
o88LuS1jQku1gqFQyl2hi2d68+TjYiPym9CJPQMTUIx+gAkH31VA6kIVpQ+Vjh58jXxKyz7auwba
7abn2CLa1ZCXsB51wnOjlFUxHxIiLMwbK07fI5re7G1I4wSAOKBFHnLSW7uUHz0FKyqQjAQcKbqt
Q7nVIFynOf1VkPlywm4G9KtMyDcQXFfbat39ZIPiky2sUZ1ZqZ72L5k9PKgK8ga5enwvQXQMHbxq
mQi6axPN/kBnHiFGcquF/ZdspmArq5bCdk6eTD2DXyDG8cgZ9XbNNxEZZvoYZiTT3aE+txwtOmOn
6XVHsZmSXl409iaoaMAnbU+xAfExsvvMp1LY2XPc7kMV7MxmAtjdOj87RvR+Y2k/4ko94KKzqSby
dg/mDt0kJlGLKIkhhJtdNy2H2Llq90ECUU7GSKiDH8ElK6R8aFN6oVFA4lwBtCGBladDw0S4xJ/F
z52USq6ageLIr97V0kW+odm70R2sbeh2tR+R7NtNw960Xlxn7N7wFP6wzbk7crIq0Z8ziuJbs/0E
RAx5bfKGg3C+Hyaea1xed+NCGlhMyyDqR4ZaLZjF1HScXaeLR5rQd9CX3i1CReioC65veJtgDTsW
DaftDKUP0Ll3B4UAiyLPmdHqiP2CgtrdaSOfb5fbvRuJUU8g4VghLvsRLJ+DBotsR7K8rba7mSAb
ba2kGQ92b/tMXRz0oYRsUm1yewIZ86aw2Y1KavthXO+0zGLYLPW9WcMgkEDQIirGxgA+BKXb9RZq
DB0W1amfhuOicdaP8KwBn28iQC10IA7kzUjPVvQeWvoNRUrGPBgVPJxeVwAddYGbl2N16TIYba49
7wUx6iquUj+ykFTq0a6aJt23C/NXQQROYwyID5lrKS16HZNtGv9u9OVkcaohu6x+IwyGumAyTkBk
TjXxQr3IyRYA7TfU2G7T/Kov9Wc6z0fC3YBONcD2o0SfWf+5f+kXHuy2+KXPYeSVpNfPZXUtY+2t
Akuy4ZxNgJ9es51YRKUT6WhzzNnQKH/oIjSxd0Zpz9yxzYc+YtgtEP1swBgXexXXO0ZVtV/2kwsG
46GXVLJBV+K+LtP3xAxbxqZ4y+c18pqX+YFqdDmkaG0DoBREFvs2eV83gXLOTaHvB/msTarYL7aM
SO3JbzEkLUynuD8D2Jx5EeOxr72yj5edVfWfWNcfhjz6QYbqc5GEiWdn8M/BEdmA51lUlXY2dQZa
eWQxXJLlS9UBi8kKu9wFzlbQj9rUo4yw4qZekzrLuVpMcv14B3y7N1NjXtvYuph2Q9gXiiZUM6tv
yJyOlsW7yWznYEnrBjH9cijD5KIFdFISLhunWvO+WnMXrHDWAHsAjZg1a4/PGuBVShx0Vj/pBf2T
KUo2Aa6CXdoOFria/N5uyWNBjIRzqaK8I67RRQM2zBuS2N19UGlbux7uOwiqdIdYxHvdfrY5JO0M
IrSBTTeesnr7bDr6Mb7XdGc4zFEHOifpv+zIrv1kr4qSBl3F1yXakDOSInMuW9DBmFmypzgCYQBR
75QFBL8Chs7ytDjYZak8us9PFdkBKIQHtlhG0HP9gkYcDhZDx6hgeUsSZ09YjQtzmE9QV7e94nFE
ch3dZAnHn9nSwOWJh2xsf6qi04GlLER65vMtodto1iYi58wYeOUauRhJ5G+GUXgjhh8ITyxhEVBW
cLutb0bpxiZC+zJBCqBqi2q0TUt7mHMYvDOwz4NmNp5r8qsyq0wQEWRD1rD+F4IVCDNYynOZTlsb
w/nG1CvtOMjkQYVafiyFvJq1aZ4LDkErNyXG/n3CT7bTpgQJlJNwYlWB4bUznV8zJDMBhBZeJX0l
zSzme9Q2jwho74SKFAlEjeu5MxMf+DkAbpTF4+xegJg1QACy4yDEHb5QeZ5QP1phPe6rnN2V+Eav
GSIaTvWZBYfCft2rbWbf3kiZlkA1xWzGhi3biKNuoFzaaXrkj0v9glhoDxacs2bEyk6GMtte0zO4
t6EyKxXcuyaB2WO78uZ4kCqR3TQMzdZsrDuEDS8BScsbW8CbymAWVJirMDPBVa/H73UxeRrWNw9K
CNQY0rK2KcM9SZKdN4g82zbWiv2ULwRPm1tBWGxjNx9Vrv3KUu6zFoH4aUnZFTLpbsf1CxSyORot
xwqjdHYVhJcwnS0f15W7Lwis9gbWXiMKJNpD99mRLaNwi++0SNt2K52UxClwcpN1IrIKV0p+Be2R
b+Eis5BPqCOAXyR02vhmCCC1FY9POm2MOS0oKFtgtToZaahadvMAtdZa76+uxxatW84MebzOtiN3
TqbhPJvb33aAJi+X4tkN6d+SotlCRPHTJqQ0+mU3xngT+lTc035qGtzJho7Lh+YjQD2eFSP7Kmwb
oGKU9DspOZYHfdeRccU9z809wVtVH7KvaQpmvDNUZ5fM1O4GLDH2NN0UxcqymkSKt0oDVUPsYqp8
QcqI2+jAa2ESH9iKjFP4amtfYqncvcpYgMN2Rs1egq6QSQgSD/YaTnRKILHP5jm6GE1+KFvuOT4K
p6x+vALnuCGWEFTUYoBlcNOPYmJ9n9062RdP5TKB160Cb5BAUmpVl149cWIjbWkzIbT2TGNwwbzn
N9KNaM9J7j9nlWMqLD+JKLRHVWClis1Rep0eERkcWOyMBL5A1qETBCaKBSgkJYs0+++frHfOY+vM
3RZGlJ+K9Pc4Tn7qzvk1nt+W1k2Qy1QXGy47h3LytdlFY83NIV2NG61diOLtJRBvMp421UJvvBzr
u1HANKfY67x8LJ/GzkLy0DAOCAx2CaNfz9bC3jWGfTdqNKA7/Zi5BIcO+aP2AZbjvCyd8vJsUd4c
yWuNT6GrTOTDmrWTYPEh5R57q36r5XFm9kyPlJK8lcG7HcS7IHFuOVztXAsfpYv6XcWGix/QeTGJ
37Eh1w9qXjByGjeaTRsbPTzz24078imcsnlL1+Fw4rKc0hslGnxbNsMHc3gG30Z2a5OCLFN4c2EC
Nax8mOwb0541WvyTtu0k+c4FRpENsb+7ym5vwiqA9dQbjxqaQuG0WKfWIiPSCAuT0TUk4IfgL2ON
Kiw5S5svAfFoVl2/OQIo+tRrV06ob5hyNnM/vyShc8Oc4NoaLHajdqqQG6zInLeJXHBki+XBjvlo
zVS+0Rh8wQz4uGjW45hmMC7Gi8bMEag0wMywSiqw+flbay8/LK34ZTX8h1Rrzm7b6/4sNc5abrW1
teohqyKiJdgs00VqWwhaMPiNnx0B0YQluzc598KmNMvfpoauuWtYz8iuiL35OTeM1xoQ/7azxJap
JlViSq6PKlnJwWV6NewxCYDP+953mpgaOAPtS32lBxa7SI0pFv5Tvgmn6LIyhAzK2oz5kJ9nKvSk
9VDalvvDDLAOxBSBGqsLCH/oeq0DaR8mVCcZs9gJgJWhE7HfHGceSc8NgmGv6w1EOCdXXpUk47Uc
6gOavVeRBIQPmHct/aVtYkGAq5BHUkjCG0EzEgC3jYV9SVvSG+ZWvSzS/qnbQ4z7jqMTDJURXMxt
hFOAPboxUQhQuethz6ET37+dss1ENmzT7yIvC+kiADLj/k92kRa/N+k83baSZT/WsBjnIVgr/CHe
QqKg3ykFDd8tfxiD6VxlSkdvDqfER+ZYHYWo6p0ddO51zPc6RuLBfS8c814TPObSrX9NA6tFB5dl
cB7Jo+b1EsxfGZAcopRbbGCttdCZzhzykbnrUc/RU14L2848yACqm8FjlZmEt6r86mQdlzBhgZyi
8uSkNtV+z7FEGepxMMKHpu5poIKH9ecK2AO/U5OfuTHGITtL7doWSUMIpLon4Ki8GZk4XG39OJj4
BUYj3rWNbp/kFL8kmE5PGr6aHTxHkHZ6dC6Z1W30xn6SNVr4zLqnLRDvm8AOzgC/UvAHm7quxKHJ
4beoob61nf5IFnmzX9ow2VvGPnEW7ZKW5mM0Tx+tVjMboul/5rDXnKUZedqUu36hMYIJqOb7icwy
2ZZsuiEXQgRoSNfvzFGlSwOweWzkU67F4dG0ZHjQXurGn7EFHJfGwQ1C/6pez6nfe2Go8QMSgdrS
ZTeY7NtQsmXD87o1NRrAOU1VFF2X2nQCX5MFsO9KPUqLTNYGOA8X0d3FQctsFBafo3Pxvhd6FAtk
LYzBtZOkOtVR/P5962qJR4mvZ7iw0no9gUa0/UbtKzMIFcX0f6Pnzr1OyKCfp8NtvISwyduOcWDQ
b+xqeLUmdesMOg2F9TmnXvmChnZ1RPLexCSrZHX1RU7T1gn4sURTJ15SkWQXzNH++24ADvToru+x
XI9bmO/9zqF1AQyYExF9xDopCZsuSmZiM43QzvXsinEvwo3DFJf8yNXAGiUVdHOTTGD0vVCRpDiJ
xH1zR8akcYAkNXNwFaacABJgghvd6NeFKCH0Hk8FFye49tYPk8biSZULDbpsy/LTbeOsX2j+U6rp
DlZdduWlhZZKs5KSXftKhnE+GcCtEcMvvq1IVk5MIq2ATkKZod4Qy6gdOjyKMGGXA7UXJ0dd2zqT
TsBtBVMlctVpUCejsz8WBPQnsw3xwgli3iPVrV5M/q1vB8PnRjUY6E/xzg3izO+dovQyjgKxzhbR
hcN4sExLbEZOx15l4jvS5uoJJ1V6NNKDmq5C45lNulwSQ068XQGR9jQ7rNah8SLi4My8EtfqoPEk
R7QphKsbd5VuhsdyHEJvxdFGSUjVw/54wLR1j4ZO0bDI47tOzz4zi11mspueloLj24HIftaJiW/I
3ZuZ9WvFI1wXOVNKxvcRnZlduCQfha4Yk8JLQ2iDHagPXuWgKcb9JnzV/BWaFzrGMePUqC5F5C9L
7xKk1SXYXqGV4UPLOSjVL0Ua0I2imNJOAMdbPzKSnyTEhzyTfXKWDbVdFbo++E107k55U8oVa1yb
He4iIK6qtH+PDOAlSkkPqQFhjRhAijHJfkGjvwdb7bWLvAPGorPhJeEmMuEaMgYDtRzPX1DZUMlh
b0IXcT+szEEZt7+Kot7T+v8IqviiQYHwM1On9RbhmoW3vuCmWagOw+AlxGT7Su4D9AafCuixrAf8
B6r9dJnL+xrsbot+b9WBTGZAX26sZOCAzGjVt5IYnLSSr4I0z5OelgtvinK/oHVuxPVNVUQMkfKh
PdZVeptXtdgXggxWSZZsaTLAMoLhTRshiU89rVg3zfb0tZ6KmaDUMRae4MTqTSaoRh3VNIdESNVt
HXN5hluVzgm2a8I+ON2sXfBpuLEqK8JPsC0qK3gSlGfVYMmNFkSPhtUQamQDEHOL2ToG/F02xS3T
cdjXekhvLXFPYeFcZgMVUZUbb1gN6OBlmbHaMCC5cfNi/QuXbamGZp9rDD+tIr0x03kFn2EqHObl
JOgt7a20+FlEDDtdMdEcYsq/i6Yd0M3xLGr32IZlsLdlx+lIiP2UaNx8y9IyJyISywgHxrsaDluM
FSTahat2wthKS9EonYuRsNMZrJ1kC+Vg43qQM48OHMsHZcFOrG1shu79KGh02stEEe7YBzjTKczv
4S61RuOEOczx6LhuC5Drh5h6KKylszMydVcpAHnnBC7b6fsfJbv4yTSKSGDzXf7nX4W+uqdaq9Pp
DwPqB5x1+88/yvyQ3/r+f+uuWcyf3z8h1h8T4v0yxApUFnFx6qwBMBjXkX48PzbJu3iH+eBJDysJ
LfjyWMROc5eR1M2QLTT3VDa5FwzCRYGyuFfCZxJku/APpqhyD4a7w4BNoEsS3rlRo7092AvewLZ1
A7yi3CyFeC869Zle51AzjjBH8l01B3dVOxKV4S73fAbcZ1XPfS23yol7UiMGMkhEVXmuA4UjFDGh
DUyPs55ArYbwdMk6luuWQthGVnTK6/0w2NAXR/sRjNjIM/dGG61jIUEVJ1X1K43Sjk7C+CvJDS+f
guGi29GwHx0rRx0Qr75E8xI2WLPnjGtoxsvTVI39jrl+gbsoTs95jjsy5hvJK8IzBRbVS10mBYqW
6VCV1HqCI1OeFLvYNc8N6eicrNOHPC+bHUT6pwk5eJQE+WlB98XaPHEF8/6lK4MbO61+zKnGmFZ0
93aTQnmwRzQnbXOmJwXYbhmGbYeM/aQJjSXGSK2jie7Pw5ixVlglCwKAGFV+0VrkkC6zF5fgqTxW
u1EGFZf3BJqHTmm9KY3krKMSR72CPM81p/ihMMvbAfcJHrNUbY2wdU9M8Y810QbbUQB+RAHMwD70
kzxn5I60yrFndmEXKdgYj85OKbO9xSt6aMK2uzV1QcDQ4jZrG83dt4zV6D7I/gmVDmjtZd5hc8fM
bDXxXaS7h5GkKyrSU6nNn3PhpC8IKjZOgTMKpPwR+xnBWRHT5rqYJ2+W9PKKoRu2tit66MDc7Ki1
NnWW1+e+jRh9YRIh6cwWgGd5/tOq+iAiXO2qyHmoqpHORMUUFwsGSJlVhjREMjlbk8Th09jAkG0i
TdvxS0Bt60tgxi6zO7WUX4kpn+U4/+5X46WKrRup5JnZm09jiGakYdZrZ+kFWV60DfvikZsY/gWp
b5ygswYn7mL9sO8dLe6vhN1Rdoc0LHVAqqYOKLMtA9u3jVEdi9xmgE3OSsZ069SgR+VRGdQlcC1w
NorI8p6C/NB0uXNOaBcdI2gdp2EI3GNttlC8JR+D2x/ciGub51IvW2oQFwtcHyxgeYV5wWTk7Ehh
w58ZMGFPoktbW8EteiiidAXmMmUEhLbVqw6eaQ8Kl8bxu7INHwz6kL40MGfTge192P7agzk6/qBx
nHeQVf/oLEbrJIvGj7WlWZ7W1Ppj79azF1oqf0Ky0xARUnIAjmyGnAzKj0ZAQWXxhOEwC5rnkTLG
y5O0eXabhjucKMFncqGYFuh98dzVDJGqyc6eDcdJ6RQwF9bBo3m0L5NnKKCZJ+YmeqYXimjOSMPn
YGa+1HFIfZoKRARZ4jpPLEw05NtKPSGvwlgwWM19kLpAKEpBhxt5lNOgSPz+Jfl04lYGpb6d4p/A
VW2iEZitB67GaLHW7qNEymNst+NtEFrDbdfF4+1YVOZNHzHHXP97V4/dtnJzUp1I6r20RnduEnUw
ett57lLnCRjVKiN7z/6LsvNabluLtuy/9DuqkMMrCBJgEkWRii8oJSPnjK/vAXdX3WNZZdV9cenY
xyYIbOyw1pxjjkPkdMnSXhCkZJ2ZATA/bEJpCIhDDchQwQwkcZficVMMEdClLqO2jqnbEcZCctC6
vdOvnDZRXZO80uvquirojdaiNGHpZkBPYaKskzZ7FaaZ1AWpuI1BebhzeTNgsHDTKjFuZ64YetUh
D3C0xFV6l2lMx3SAyV7xLeazHrgmZ1vPT2pjnwwyHqaGjiC52dTucm0R7AAuKMKaAriwrgHVoQsw
+qOm9nRPBt/cIdpRyFPq7tog3rd1MbtVM9Ct0ZLbOoq8rh7giSyaL39mku97+smjkh78whwIw4Uk
CcaSwj47O7ZTLALtSy4Ws0eTrVlnE/nXfkzBLbmRl1k7SPHO6FkHGTfPOB/VZIZjU7ZbuiSrATko
kzuTSN43hwoUE8bPiq6f7s4BQiyEYCUCAbT8Zoj9ARUl7OoCRrKVAqNoDXM+KJquH2M2mxyaLKzw
U7eX1IEMaErAJyLBD3S+9k1dg3D2AXuWZiRvmRAILSkNjQs7CSSeI2KdN0MfUTw3poC/C0VUNUDw
aunCItLB3qtj7ogT+5Bw7jk5xDQW1fi+0aXqNphG2VYoijFtz65SVNOOoxC4nYd57kFiUEY4GMDZ
nFwR/WMTDgunOlx1FnFfSOJWeaGo9P5TppKgXiVdZRDsR02ALwlAJWwB/8wSQZDz0RSl5KYx9c00
dOohjXr2ebBAceXqYD0iYuZSkeS3QFjOZfKJriBCVUV5FOLyc0rr+xAhMyNrOuklzfJRk5SjMDPj
hg0BiiTspGBNNYqWBbXaro4Pot9QFIgnAo+t4YTQYjSYjkHiZTvWfn8Nchs8+dQ/FkC9scBb0yrq
ckipozrsVTIrXdk4tWpX4EqmYdOVMlZvOCLM+t1hRF62Nad+IGO0qA7szG6C2e83HeON1jqR42JY
XDnWSaiN9H09WphnR7Wmdt83bqmSojK1HchV3PeaIWD/m1DiFcEzsH9k75SM3amrbqcxY2moybRk
DX2SZY5BoWIuxR+vNuobSxZAbeFp2+SVmbp+olRrogNRderBrjMzFs+yPjcKJ2CszzXhMoCshTxU
nHkc6cX64oGdzcRg7A+GAXFhTOv92Oin3wdH7qRdZzphf9BcDEyslAtQEPSaiyZVPws6QVCQg9J1
x/chm8jAWIMcN817fZ2InKMrUUYZLgQ3cyaXh2bmeCEoU7bOMJWh8rCoEiLGWw0ZuvE+jh+UwE93
cMoh6sr63tLbwxRrrafG8S1mY6okaaCvlErttpC0OAsBSZL2QdFJ+7mnP1gui//v3/v9S7/8qT9b
yNK0eqJYnTWak+mG4tV64wWaIe6RsZkwEwDqqn6VbZVxwva5/MHvn+ScNn9uaUtFvPUd82hCBj73
rasRSU8uBeN0F802KlHz3D8NyN2vgVNtI0e6zZ/Ml/7dOki0C8NHSdgIFH7XbKvUB44L6hlbN/Tn
4WxOR/8V7n87nJvKtdASCvZSVplWjboJLVt6DvpN6RLH6KVuvtbf+Y1TcdH5q8joIbyRs5c9yOeo
uZmfDYhgCVmgK+2WHO+a8vW9cYg281GAMO491GTfke3HBv+UxSvrSotQfDO2MjyXlXJJ3gBVESwJ
QFV0R6fCm/9RXkEOgqs3ylMfOvo5eFDx9VdvfXlkQmhoMbKO0MrM9xLQtdRWZKcLNinY/iPKaEzP
lK0ZZpbpAoSw63QTH/zURQoj31VvBcnbXgZaxLgKwjtfHXHeRrlP2hXSHmpMw0e1RVjS0op8hfE7
3qjItOpVuSvdKrlmF3bdar6doLcjV2TuOOMh6bb5Q/wgvCAloJSE7WFduJ22Vh7Ut1TeyyLxPBDS
Ptujcm/tYoaqR+ijangBzUS731cH9G0pjJuX/jUjlPUcOuYtX25aqe+YeR8J0+ufwmv3IG1qZYXU
9kjeSznb04VVDQmRy4lTWiMX6W9Uwy5XdYoKw87vCRZATSJcwQ6OhOP0gEYcv72ZT83gxAcCaUFh
467B6ZJqhLOsiGK6DB72l2JDs0eI13S39tBfeDbTjpT4B+mkkQ++UvVzJ3spCt+juiP5u++gSm2s
i3g2rvLkyAwcYUsyDNvLJ4LzYH5QG45XwiHbm0cKxxwkr/E2HZcREHDimLzgkYZdv8k/62P1LJzH
XYpC382281rd3y8BEyHuYKd6jJoVghqqye8NW97X2qH2dyN9AM5CiepU2BxONWvcC3aIRybgDM5B
CUjOHVQXJUbLonpjgSSy6ZoZgKlsUdnG96ZIKM1GIs+OIjOvqtNdq01+wzkcLQHMTHEXPqSLrhqs
wKqhxVI7zUG2ib27jPeCG98QhbA17uv8Vou2pNPAjXuUzvKtv2VvmhB49girIfms99mKabChWEJt
dROorDt289w4xVO99ykDPkKOdIS7yI7hsEF38MJwg5okvBlf4ZccjdvSfR3DVXNQ3HKNKrdyQAk+
Ji8YQi7GGY1L8UTYHbXoAEP5JgrWoblqf5GrAeBjIJHBRoR4Iyq3rSfhQbeHF6Yy5Y0+3yKoRwHu
Uv0mAFe5gQ8qotT08ov1piWr6qW4J/0U7JyrXtu9OSB38KS35kUkrIs3ei0cq63YrVCBWqtxZT5V
W/NCOsLwrtskxrrdKbssjh6kuLMtesklHTzhSq0ohhrxSDlIvKob+b15il+xqldrw9XOs2HXWNwd
88I5cf4lkbyYetlBvChn6xzGW8pgPuFvjnDDHeKwHu8S8jzeBALdXLYbcP5Wg74Ld8VJfxo2xot/
qPeBC4HnV7MJ/VUMzoNOk21le4PuCf84CHi7E6EBevTp9p1xl55Tal0bMllAc5/pfiir5BSrBEnY
CU4bL2MCwjyDGuhXIIJIXMUdS6JtfKDjnCYMMDcD0hplBUKovuJZqFhrGDQE1RLUayHNczT2npnt
K1vuvF0+hK+Cgddo1bxzYh0hCsJft2nGQq1bN550G6I+dmGX6PvuENU8bAZTLq2WpWnRPtjmqTyD
/DQLx2fJivZQaQxthQB6wfOsm51/T2IzsbhifYcgcpxvAXPRd7wjNIVaF6VgoircRl1Lx8nDeKd6
dGPbFbPue3BjHsvY6R1x3R6EC0S7w3wSaKKyYzhasGqO/udgruKDsOGUiA9DubIiSuzdnrSrcWs8
BxeWhGdjq3wIh8bj/Ys51FMwyPCjrUKvfgADDo0HpehKPFlrzAyr8Fn/FeyRiUMypeT5LFHoH2w6
EqREM4BvCDmIXBq51q4J0CmsEACL5CNZa/NSZ079S8Qhu4tfRB7pnbSVTlX3Gh+yR5+hzR4cvTKx
6CCLVshkCof/KFo4+Yv42auYD0VwI9umcuDZTZv4l9U+EKBoOhpE/VY9jlzLYhtxsI/zZqmoa53u
Ods2pUdLCU2FwTjfCkdasKisJ0dBLEMDxJvJ4XJF2SbZwmmHVbg2kGaflcmWN+2DdZREt9xjgiS4
o3LHg+5avCbSSXgie8Nj6y7fRp/BMS4c80Pstzpz6u0k2WgXsJhnWPTpnzjqOwCtPT3OjK9Y3eOf
J4yF+MBxj8wXjNBN/mw9LTEZh0qwDeJleYVeqfMjx/U/tJtksOVbAqdqcLEcU9o3C9gW7h7xWPtM
C45w1i9Bf9bHHVF8TuMSAY0ByK2OZF6+5Y/ydXoiQ8h8o/QT7sx9fpOp6+Y5fCinNREHGJECu90r
b5DLts2GiDuINvSthxM3AjZq1DjRNQk9yzrH5GBLW5k2WktZk6fEO20rjyKMC6iuWy05kEvkSe6M
SOOp9YiwsEzys2z9wydXb3SalU4iteiQ+/WrFT1C5GWZWpCbPzQIBlf9vfA8c6d70GJ2djL3EA8R
JOTTXbpP873vWZz97eoQeuqbap27E8LEYoTitGne/a1Cxm60gWehQdvbNPcCDozMbkkqwbPFzdtj
UJzW8kKZ9IaT1h300MWNIR+MXwVjGzwBTMkjPXnt3LHcC5eJ/Ua00h7q84BM/g3yob8m3AJS6SZA
UoOy1kCZDFhrzYuZu6Vrelnr1fOJEdbcZuVWyp1QXNGwQv7Q7SE4mViR8p18x/9vCHaO26BfT3ck
JRjJZtFWwhfDM5nZerhR8g1JfpzZI/3MTiEu7nX1CJmqMa8cJIXuyIat/KzvWuvSxqRGutpLnG2l
MxMU8ic5uqcomN81p+iU46ncDVCnLt1jUrmkjPPG0K6xA8fYmmxcyndCG0IW/QeNqFh8KhtOxSgD
dC8obqpkR3GO7RwqpOgmeDVfZCi7dvoZn0m3pHbnEcn0Uhyqbbjr9u2zelem7kRHGE3pRSlCmxhE
PFDh7IWZQyyM4VkvbeaaKIqyfaGspvyUE1yDjntl+qdgvhQf5UsZ4tywOfoRgxlon4FGTomd/8Lb
lamfeMumJ7yL2LBIQUElh3BwEXyXNv7+Uw1Vc0eZ9Jq7UbdvLnQ7/UdBsOfj/Ks46JfiKTZXvmde
A7Zfu/wBD+pKId4Wb96xJPqJh4V1RF9VvKw8JQbbuSLlDQXKKr1nH9cSPBPaBaXR40hd75HrxByK
eYDlC5o3pjDbvKPjBudB68/CbXbBKTOqNttxutcxUtE3xJ7z50KbxRixD9hK2Ka/Fx/RrVwaTh07
QcG/Y/s3ptcgmKauOK+0s3ZERx8/TBufPeobAx/aGQmzO7iV9AqDVf4SVU792R0aR+KVWaCqmKEc
6SFnqt75HvsWJzsne6V2tA3xaRtzC2/kUOIFM9kFr4xjeGLnELzwzqT7nngwLDCq24p2eSFOrow3
i982QcG+rq2rjzWG0abttBsjs8c9dXXqFHAZcfCVhNOu6XiWF9q/wYvEhMWOKnYwluT7xHTTB59Q
tOLjWXgpxxexOBPRXT1RdQ6Erb9hBxW5SBQQUrM9G+vrqFauedeVax+Y17nNabuRMGJbHzwMVtWE
bTwHmq1sC8fsOt6bkd2/WJDPd8DFqLJ/TKR3XTG00J2UVGe+rWn5bapH0eMx+nc+kiJw0c0+ZOMn
bygEm7IX3vOCFijHN+ouOwcuIlv4yuYu3aaH4rU37WCfXoMb4OSFxV4Junb8SSHgTn2jP8NBlA0r
1FImvwOK5cBOEIvvotv8jsuWbsUX8axcKWbwsQuok1MdXp8eRTJy9j0pPW+BsE9hVNocFNLPxt8j
IFm67NfgYyFVCzsUVe2N+Yhh9w3CtQdKytyWa/XdP5iYNX3OfOyR7eJo3eFlpK5XHgairlaa06zD
D/KaOG6LvdfaqGSeiFQhwZXwVLt7olTAet09UfogJbrG2OLITnBS74TnbCO+EwdZBjawJOF2AfQh
/OSWt68kPKvv9S9WraEipWZFJviwDXtHWfvv/r55DOp9jJh3CyXWMch7davQqXq7M7fgjJ4BvOUj
byg3+xcSekGzrR0+EAOthOOPG821zvW5vUfM+WhOToH/EeEn7yqK0M10CF/ZVce/mP0k2FqkULxN
FPgC+7MvUVlu2Dahz2aVbx+7c6gc0g/tidF5F736buZZvjNGjrU3biT8hR/0FhBdWPBBKGCuDQUp
vK2+CAfouBjl1xYxOg6zv76ndeKER4YVdLR42+xCLPC30mWZbBaRGGc4YyvdlsshFvIP2Te49W6m
e+npCYKJ1DqUfWja4jlnYaxeUrTsq3Gj3jBwlvzos7wPP7G/mndLdNWv+Nq/swgIF2mTP+fXKXML
1omz745b48IcxUthfNB1OyiHiSQ723hOQDekq/nCPzY+A+bu5q2a2BRvp3gVbtkR+58oxzmuo72N
P1WOGOyMADlitSKLciXeMcsH9ojd4hjjgbkWN8UrcnTrsNQ3Bbo+a/8uuIS8T7b/mH4yhvsnttCQ
tquVeI5OTEcyUw6WM5t2V/PYPGrPzSPTY3gn7jES3Fab4ZGzq3rMD6TK7rdAttfGU83bViEoLTZM
nkyW2jN76/v+ZfDoxjyW9wjUBGdCRwrmzsFu98SB3Y/s5kBStVw5zUak5Uez78HaMZre6nMlUJZZ
JYjCcme4mk8TOCWnv/Hfh/ExbjZC5mqiW6icLW1U/Z5xkyyEfIoia2bAasDGaIvPyws0wr/bl7/8
jSZ7s7ohKW/sNqRhBy7/Y+Fq++mmPDELojm0dhMXW7v1nbYbXe6AeFDWDQ3BezzGoU36HSWJUcML
tI1YKGlu3SzbZ7yEbznbsnA9rsWPynSh1jOBPwpM5ItwwS4941i+Nk/YKWQOntJZuI+0VaC1hFj1
HRF7iKAHC1SSQGuGUAN+SkZSubSktJxmFmPHqHmlEe9jaHoJEp+HpyQD+TFDJEV7vLKhmOyj37+f
IMLKkrZiqFjJvpF6cx3XrON4nnwnijFMKXP6JKQABo1W43vrDTBFUcv5MTCTHY5DOn4x7pKIvRcq
ZRSiQ3ebiHHlpjnXE5Y9VucFX/2bYR0ju1l1dDbweM8KMrjmoEoj26Wx+P+/jGZ97NRSdxM9TEng
zWlRqmwo05o0YuvT+iS4uj9YQmcSJlEUFGHRJ6yzUuCk8vsXfb5PDSFwaS5QxERgTCZYHbF9CM1H
RJa1F5ZszNE9YkGk8KziPUXJQYl2mj9ELb4KyW1AxWIoAxPRgIT1ub4ZVPlDTkQIkjGHOd08+3zf
XVTR/quyzikqzlwkt3YrC3d3FUyfSgloq/VltrBBh3nsKdblhldFxH/Mg+hU2UOvTGTaMLM8jmej
6RJ3xmpBZYbGmV8+qM3jpKJeXX6OzBHWV9R8CHF8tdLyUo/NXQsFlDlSXZGw9TroJSXU6XEqBcVt
VdGjsr6RJuM2mQKvhLqkcPC0ev8ul9SL4XM4glNkJ0DrICopRF74Z5/mznpozYeymxdMKmogf5zv
h1k+8TjYwBSqT52o/DCFHhpxDyFSJORB1oSd5Yc4+kLPV+pDk4/NtsNlxTyTptvaYOtqjN4gTuFN
LWA6wYwxEfdFcq8I2D9Sly5mYxzN1Br3fc4m0+opBlYZ5SBhVl3Lkt/JZlTWAAd9O0Kc4QSSj3/0
ce60X+qA8FHweeuSLt1oKduFTux2GNhv4irkNCyZq//zP4if7xAyC6buT8IK4iVD08FwW9LflEN9
TOW8F8zaG1T4EIUFpqBnvSBFcNtkrZ1l5HCo8a4kJx5ExXT/74//m++yfDpgaNHU6RCpX/guxqiN
rVYYtScmwy9/VB2xwcUuxFQxhEWg5Nc61S4Rr/S/P1f6mw29MC4VCJsazS1VXi7sP+QcsQGpLY9S
TaclA3eHU6zW3cgYbicdL/wsoqbP6iM2vKNuoeeknczJtlC2qjX8hCVbvuPXJyDJhqyoqmVxRV+Q
OlKikTWgcCm+CBYhJouqE4VPMpRRRZ7CU1DSn1yAMAzfke5Zf6/51byy2An3wfTDcPibeQsXTUKL
qpiqJltfr0WLfEkWioheeUVuZB6zwC9YgXQqX0O8aL5gqj88CeW7AShj8TCwmIi6qn95Egkdu7ks
hdrTSU7l5J7dG4qGTpKdVje3iDe5/YbUvpSlDzAmdxucqNXI1h45AC6TlPg7n5BhimgiVlrYruz1
VY2/5CcbbLc4rur6wUQDUk4oU9uMx1t2tMAryBEciBCHrSOzPf97fH33TGVFMbDIkgUli1/G9RSo
xA0nQeOZGQuhDh7G1qvhh5fn9yD9OnIUmXdHE+FvGYb85yAecTpPrSXXXl9rV9g05z4z9oNB8bvl
jSkpwRpDfp5L+MOBxQ+DuR1j7Yj/g/TRIT3rC7E6bcrb4eCr5oFn75am+gkhn/WsfEkrYjUnABql
Xrli49+KXfirqKEH//tmyX9hrEz4AbKuycSpS5akfkFpWpo6SoGscByw2JoGRgGtQEfjRKtlynim
cx1lXmYo2xHaE0EGbm1u8jp9CKQBgWMCYUQfPwNL/jST+r5ZmAtKAK1gHoJbPzPrH96Rb+cORaVx
x+JlyPrvP//P3KE0ll4YEZfLyFp1ElQbDFerecFOSRnR0rTUF0//y6jtY4XaZYAAjpqMDQS1/ela
vnt7FCZuUUVRjzD0yxAIEJZIgjnVXqLRPTGqZCKfixpsSE2okis30Hif2p4We0AbYwizj38/u29f
X2UBNopw3nQG4p9j0MJv8v/G4IigyKklmSJzHyESne7NLo7JECMcdXnz8GURjLRQYpRevsQmdaUF
JzNik8PGPn76CxBlRuy/amPps4V6LAYBHPcSdg8B0pXVYu+frn3ov8GJ2GOjpGAa97uFstQuGKp/
fzHp+ztr6garsbxExv35xRI0qAwgsfaaYq91lNh1BVcgqjWSidtjG6MlniVrm1I4jyG//PvTv1sX
GWEL8UwEuKd8WRPUkeAjNWNNmBZOj0BpYpjppvZD7EqBcR9rhDvXQ/vDd/5u1lJFiEnAZQHd/OYO
/2dgJ2OX91M61N488iwR3LzoZvHy72/202d8+WaR1sr4RBmwiPyOs167qpn9MPl+OyZ5GSTF4r2g
yf11TFoxrBa55aWopI0y0AKYmEWskQGmFVBVf2OC1GitVd0Rv8wZUxPNePTDaXpI/Wof1f2xF/GH
mrLkDFNKl8qgYhBO4UtUBpu2QQHcK4zkTpjuw5K1eVqAUYFxV0b+2wIcM31UGv++cdLyKv852yui
qJkEpC/Rhrxxfw5IVSs7RQAW5AWI0+2WZdxW02wtI4JaxRmvmdGk97i7aTmAuwlAZttKyda3tHLn
35fyNx+WK4EPy2ZVkyXj66RTEYloTqVSeVX+SwhotoekxFtGS/icPp3HuvX3CsCKUPkh0uPv3Qmq
SRNhnaGbMlTu5Q79Z3xagdTOdZJW3jyHjiHzTjbc7FVR9vjRmHRr/6f90AJQ/HLP+X6mRtqMpMHE
/TJarSYif2kidZa1AH4Eymy2sk9lHT/8+45++zmqLEKSXrbh6vLN//PNdM5wilUbZCtQu5l92RUG
zAyV/8Ne0/x726vAC/+fz/kyqQkK0T4IRwoPJEUrWKqD5ptTPlE7I7IAqVDpK96lUbEtmnhk3i6f
1XhrVPGVr0+toe/6jWAtmislWyvosSQlFDcxOyF7DjOuOJ9M/gzywYCCrVIB3HQBNSPVGrHfl2Lu
wg8V1qMmouiF7tNZJqIKP7gEGT4w2eeYHyuENJMsTmZwkYXZYVDp0Em9UaysQEUAXxBMUszv+MyF
7cCBEs/kgDySXn5JEpApIi9IwoADMX4xgCKvg+FwPKXVFowtejXzGX5ytgL7WGJuIgil2CJDkhYO
7c4Mwuch00ks7qDraKN6DsrwlwgTz0l8OthQualhzpJBRBM5HBt5Cd2rxsr1qbAWFg3wXsduEyeI
B8wxfIjm+RpEp3+PFOmbhYkNpaHxCooow4D0/zlWQMsLCse0woszgAByOFz6ND8rg3wxa+uNagQ5
EVNyxs7zaGXxbWOFpERoA1b/QxFpuylXL5jXnzSpWktheT+Td07KaspK3RLRkMruPIUUdirdicTg
oe71nIfrdytMie7oix91g7/aSM7Y2uhSqeFDQdCdTfDZSrHe0mG4aK1FbEt3kWEbN0Dd1Zjkb4H4
yboK1yo2wlblLxBPslLGzgkHvJzxOZPVA16Ss9z2FyxzQf0RT/lWUaSPKZBcXzBu4MEktlLLr10u
ueVI6zHitvs+XawoSik1rat6XgJJBajmXKesDgl5Ed0l1KWP33+v1w9N0ZxR3zpND6FCRs7XpsRF
Kr6n0RbsavG1iXvPH5nToNYrcr7FZ7FLo5x8eRn2t3oKEtgQYX0vzMURtwvMnTC8D4fkuQ7L+dCG
MHn8QLhr8+aodsaHpelU8836scCOeJv0Ft6tnGzKrrjjDMqY8jFc/TBCvlkoZAtaKsUnDVWm8WUy
8TOopXI9oY4GQ1YQBbZrIZeudIs6ZFZrmyizPiIE7EgyauQsIo89aUaaoL4yeD9cyzJBfplAFdlQ
wU1YsDysr0cUqix9P5QZWbgUzio0cYIQLUa1bG2il+t0qd8hvBdXQjm8jkb7LhXipalR1oShqa6L
vqSbaArBdmjHHxYx6e9Th8IJTdR1WTKhYn6d2+tg6oWw06HpYxmg3lWaSGVpvCAuD/b+WD/72Qyd
0JBTEmDgbIXCsO060f9hUVvgyF9vEXxb1jPThH7OjuXP97mdEnPwJ2KqcvMeIkDm4v/LhPVvbgim
DnuMx2mfp4gTlWJbLzSNdvGcq72FrDiNcTTq7yRhpNgJKMuPt/D+5mPhC8ifMJbIarKSLZSzft06
sy7cKn3Kd4laGeIcbC21mDd+p9tYNtL//eGE8GNdAcmgUduQv0YkNElbpgmeKgit3U0rW7Te61cY
VCRw1ddqyK9pNyH9UWZgMcXrv0fe3ztodVlNJQMkNEB57cvKnfQl7iYpxo5i0m7Cr+SM03SlWreJ
9OowyNndLCAe+veHfjOm2LWDuzYMNkaKqH+Zm8umKLqg71KvSJB8oiUsk+Z11jugH/FJ89FJ53jk
xtcsNs6oqD/+/fG/t4B/vm2qqPC1ZUmVdF37ujELorQkSbZKvVlryYQUe0aHLiO9I2hwVk9xqp97
zAG0tzV60gJoi4HqRNWr9iiaj3WnXLvlj80oOU0NXv5yNKmYFK9kKyvdEYzfLi6w6Bv1T0/r72mC
C+fQwaZd07j8Lzu7SqNurXcZF47pPlRwA8/mR4wJHwTlD6eD7waGQtGP1A6ZnZD25aNCpMJkZVqJ
lyRwDQwcHoHhZlp3NNB5YxnjRNlaj/9+MH9vmPl6ENMVIOfLZPN120XiHcxTM0EJxD9vla/FJF1B
MjhiKd3/vuUJwaKqbPwwHv/eVqoiR3Ll92adD/7yEmgNRYzWNxIiurrdlPaeqianSBcP//5630Tl
LJ9DuUsxIQsSsPDnFMa2a4wi/m0vyLWz3nOGL3jRKLixVBbPlaAcElXexKK2MWELqA2zbK3gtOqm
bYQoEEiVBgduNh4F/6eR9c12iWuTRPbvpizqnAj/vLZRkMc8jrH91viA5ii8KGQuRrp/AIO/7/pn
yY8R+cQwoqSfhpq2rLRf38dl6iNFjBgx/et0wALSWlCOEs/SgEuoGP2ogMBaEEk1Q94/bFuYbjYG
TXANkEhyJWCVNlEVZ8EpxARvD70/r4APHn8Db00JI6DJS61IeI/HjPTphJUgiAi0VCmYSXLt4IxD
FFJ2+cZv8rtUxUQ+LgSZ39CxtlQx0OMmwSeWLo6262+WgVCZa20AXvT7fweIZ8FOAvqEiZxSKzi4
YXhpG21X9yAZ5kJcTPHBJjSVagX7GCRH9EZdD+XbCNxPKHoPEJe1kqXqFcDzplyOAT8MuOUl/evG
mtZSmpFMS/064OYYhmuoMtFNg/Dix+jlQm2tT7usRo1WAUTxtW5X5JBIME194M5ZK2Vz+++L+Pbl
InKA9gVRXX+dRjO1YvMQFKmHpxNJFV9bTKSrabQ/HNq+qTcygol7koga0nVqfX+OYNxuCkmweeoN
Ck0ntIlmB7KDebqp+h1bqCvMA/TgPJtW0c5hJx9qvz8M5vzThfy9U1kq9BJtIpPiJ3f/zwuZYxEb
MWhWT2rgXnT84oy12wSvSTY9aYuVs2nSt7rSbhYjfGa+/e9vOHdBZUEnM5YEvD8/ntdA75OQ2WxK
/I/lftfoy7La/2Gylv8+JFMEY2akz0D5Xv761o5NkktzwYyhJ7QYLDj/dlqmqLOMczJJUB6Ys2Kl
9aKexJahZZRDnidwetrINRTxBMMDJwdvttjyLu27SLUeM5g5Muno9og8sJEQOP08DX832xBDoXLC
p4nzV1nG1GsThF+foOzsdsLQ7oSyfOVWrnJZPkzij7P+t/dJVmDdgb0w/+rcpNwkQ6f65U3jSZA6
kMhJ+dpRNgUJaaKsSaO3Ln1TAb8MAriqgR2pXhGGjADm3wPDWN6Ar9MBD4om7+94rK/lUquTATwF
VeJhMsalA+jfBPwAgbKCWhmh/cIkVbTNbchugi3B2TIbVzSfDVO9Zmhris8xwLoSZb3XsF2KWSBB
TRNFPvNLbxGJOIzaUbP849TKV3OkmFEyGESlfFXb5MFS2ktWFq/WKB5KQPV2g3JSrZ9rkyDoQEBd
y36JUjUlSOs6S9WdAq2ptKIFPPwZFTTbQzNT1oWsH/AY3/UKCJjSqPdhp4C3EDd0+B3fMACe6o95
xDGXYS+iOB1FsJbyIWQ42IkWwdp5+f2zoWfr33e5rKiohMVbLP60qqrfPnuDCivzH96+r1v72m+W
kkLGylbVuxzYkpn0u4Emp7O8EPUwoA8KJ0+TupoDzJvOnY4t6RrX+Wsc1O9d2GxnUb0KEbvMdmDC
rurqAovjdlbrgW2pRcZ1+B6/SRbIkS5ElKBPtzi8vAIWWbJwpoxURxkt6B89g8sstWbVK+gel7lY
MfgjEQI+eKkSt06Pk6AI7tqGfpYh/LAMfLfBkESVYyQGb2s5xv05LaVGN8YRABFPaCVbGvO7YCT8
PF5LQXVf1NOrWKLV8dOzVUw/nHHkb5Ygiclw2TTTrFW+7vdlibdaxb7tzb70Aa7tCdj/Awnp68rK
L3H50kmKp3jTp74YyzSEO+GTWBiHwldezb695BVAPbOk61culSq3GRFQyH6+od6DpcpqL2Gd/pBi
993sSk1L0tnvsx/769jdQ1sd66AovCFG0Wbk26qjvpMNlzrJt3OZ7MTB2CghDi1UmlPOxaEjsQex
u6Qt6ggjxDoTnlJjfo9H9SkzxY8ZFlxs3kvZ9Jo04g9nqm8fryTRlqQXw5nu6+qrClYc1WZTeNjp
bip9qBENPQRtuRfF6EwQ8SpPx/UUB+5kaj/mCn1zWOGzl8qzLGkWc/WfY4spb2gbtWJsEZ6ykhnN
0qgeeGtcrXA0Ib7grN+Fs/hRpuIHdeoNxDY3H/wbTe4uWPPtpDWRMQOfVsT8+O9Z97vDLhfHcUb5
v+yd2XLbypZtf6Viv2MX+uZG7fPAvpGo1pLtF4RsywASXQJItF9/B2ifI28dlVUV9/VG2AwSpNgC
icy15hyTORgrt1erizysbYDz/JKTKj+CG9uMk/NROAyXUewtWJ9e6AW1pchxTm4UHOwhenjnHbyx
ruKX0QPLd1lg+a+ngdKzE5UXVJeqsbubf5/eDXZRA8RcfbSD7k7X04cydy+G1D8l+MnQeZTC+iia
6ZvyohutsD8WQPY1G9esZ7xzdL5xOjYsVDWBZVuzvGGew/5S0+/gWxYTdWiU0C3r6vLZcar7rGEH
SqLqxm+L95rBb+0sFjFbRFKaqFteD0TsGWFpNlOxozqwqSPU8PBMFpBXV9IlAzoe2Ti8czi/sXCn
X687lkUH2jaDeYT65UPKqR9qPaR4hWP5cULHOOAN99RlVBbvFb69t37tX1/r1f4WaCIV9pznXgTw
sZokxGBqQOpihWMkT9VQAmDzkTXa1jbWq9MkSw8Tjn/0x4CD1l1hWb+fib657W0i+nm1HPd6aT8C
qs/p5JNOAm4pm7bSaBMwPPq+0eQ9ltgYhL6lKNZCkTh6R9nW92fyMRLNnPYjbD75bBfGbrSYFzod
2BUx7ZvY2FeFty7K7mpMvkWmtw6aAiWdd/DxYFNyMYdyp8pxq1fBUdbdKSDh3dPGbT01J62v7lMA
Pq2G1RQDaNZdEvm9t1pcalX7XQh13zW8y6g4DQUEkzyc7pyMTokZEGlUYtJeJh4Im2yYFvKLv49T
lmelTQB6HuofibL5lDburgZZpo3WuASkHQyrTickx4JIs6nwo50JlwEfZWOjksSNZx9cNEGeiKpN
PqCU1vMniTSLymJDDpYiJnDMYKEWnEfciiSfkj0QvMCWCD8TKFKUHDiCcYLSatmKqEe4qXrYdICi
+lEQENGmt23OJNEKbMAgmZ7xFDN1H1kirATnFA9evIUshGScCvaCEIaPYYXOWgTWtiAWyNfkDRg9
PDrs9ZNf3IA6X1mS+ZinD/um4FToQI1L8Qt3ZAcF6XOAPchLmns/9I+OXz93SXkT1QVRugotRYjm
ycbSXn5tfOPRzPAtFmn5IIY9LEPigMDd0jh49IAjhRKTN5DiIN7FDs+Vhpc6oVYt4AArdjZK28+7
xOBWN8Hokbk4YiLlTc7jAJD0LfrWrUWCrR3GF33Sfiy9aFjNMbm/Hy7fPH4MzzMYHCxkK68GJLdq
KjW6DEhmE65qlxE57q9HSeIFKiF7dNftFBz5iO+Mg29NUqh/sHpFTIFW6dXLOvEIQyUi2lPR/jH0
gETTnHp+8c5I9ObpyGGGSYeTkjPgm78PRTbiIOD1QbHrx2DX9i2eKEjwOW5dqiklcjqgm/FNUJuX
CbE4lfH+TOGtEZ+TqufyHVOFfb1wDGRe5bJ36Cjg4cgqFKct+vdecy/YfEIowKLPX4TRdMvgv44T
FK8gES/0GkCyT/GxJZBHqfo6NYnU8t1jmJt0sBxgySFBND3kzEVuFByCTbiLsuJbGanbNo4OcMWP
wdgBUyBtqnNqHAoF1fyIoJAIA3Het6uxdO+tFgxcynDZjnOPMNOWZg2tNB5np5M+PlnFtCsmAndi
b2kE3imPdYT838wmRZjTYcAn12vhWcltJW9qv0TDbmMa0NX0NP+aJWQw/F9DuvKF+8BSKs1doA0j
+CxxU8NbgtzLTORzOCewnzt2MeOGBUdvZUQJhZpOXPpMUskqEOAUqEI1uadWpugiqgxgHA0QwlmY
bIn8IIUAgbrK5DNGKsCkOmzuoQPLjzCij2wiDZR9L4e+2oxo/j2pIvAOAQ5tAw4FvUevcw+Njoky
q6NFO+Cx7cTDlEroG/ksEsfzmYS8wIwV/P0x+Nb50rVYogfo3dhV52P0l/NlojdOXqRdAf2QHpP5
IXez49jr29Qgrub/6aVeL9E6CW+4BPm4iz1IigV84YIaO5jEZa+0dz7Wm7Nkl3UVuhTkaCzn/v65
9MqUZAbXfK5018Sk6UXFOh7KzTxvF8b4yYiIF8PJDm74nY/51qyHKg0lKaZarMNeTZHdGllBkTG8
DLR9IaDnOZYXpU5eHBwNye/L7d9/sW+/okMlfw429V9XG4BTo26BY7irRY0BrL6HKvNkhONjmdXP
inMIVKf171/yPHS8qnBQ1qF+PbdSEQu/+n6nRkL1J0FhJ4YsXtqEHHZoHDFbBgSN6vViUu5dA5uJ
LLg+u/P9+yqF4liPzBHqfm71lXjM1Y3GiarB7IrPNFfMSJNpS6x6vnC0EuoEySNe7hxTRG8UukJM
cdPelZ67nOppG4VSLT2f463HlUbWALXtYwdHd8WxckwS+FI0b5ulEd7VGcY4BRMuD6xdmZsfhqC6
LrRiXIRUYhE0r2IVQxMONGK+yU+gNtvjOp7d51UDNAkBICFh5ZLVZ7GE4/9J+FAnHOB4v/9W39xr
2WctWkG0ptGg/n2v7YeQrLQ4yHd9JZ+z8SGANpKG0x583cm016pdCfyO03uFzLd2IHhAFDIp6Nr/
tjJoOm2MpenmOwjVz2Li5wum5mnM1FM+azCGWt7A/bn//Yd96+xP5wnFuz5fnGfXv4w8elCnCJIh
H6acQkpwNcsAndZ86q9L5yB84yorq/t5fvL7131rxPvldV+vn8VkZ13p6DnG5mHrZ+xjwm9OvWk8
1mV3+v1rBW9UqEkhdhGJsSxlVHhVKle9T6AHoUw7qxC3w9D1qwTZekQ11qwzRYyL/O4Q5kb3adqO
eoyX3YeZQd3Q4IcOw8ZbOM3Oir5lJfQj1x2uRGTdwKoc8hDAqZUh8tOMb5GLF6uxgeWFzieBRnJt
msjyBmL3GhiDsQCc40wfVAvSZErvGBth90Ke2sTFnjkttmjcJg1ubZLbHs/mEtcXOrFP2O6CU1ri
Rqo01hsG+OsFKy8KxiVzfa24J2ajwRJC3Tk0tlHnkHGnGtL0CIZESrUunP5TN9k9IXAsewzlbJF7
nUI3guTcA78k04RTsIIxkS4jE4Zwag03dhYf5nlzVVuPPjPioWHfIFJhHcXDox1NxGCpe1G2J+Ie
5NpLteOQOuse/Gyixd+1qR7XTqwOZMyqk1PHpEVhfiWh951TzFsHTTAHUNN44Gh9LerMMtmgu5TU
1SWrq9J67MBRKN1+dKRzpOH7qIgoe2ekN9/aeQM0GbghPFrFr/cn1pcRuYUMEG7mnUyA98huQ3Nl
NMsKEm4yp0MZcwuuSYKdGwoiDfPwNCRC7CKR39UtbU1p0vbNSe0wxfcilB/R2xNu1U0zWiI9wuKF
l9ACVAebtc46LMCGAw3i98fFG04BG48FOg+T4YZa5avjItLGDE1lBvMozDfop3C461S8h9o42Tmf
ivwtuUgw9Wkj/PVUiwnbCwKE2WNJhTzCiKgFatu1jMKquCNVD/0WVqctqQU4ceG3E+mRPXTWJnQt
4PES4qXSCKDI9DkaWif3Neni3e8/1L8nfoN+RDRgzJMpn/LPvMf8MqIF7ujnyrSy3WCKdUVRHZSa
f69Koixqc9gYQShXZQ46PDeN+xi+Amv4AntvRDaIKtJtkrIMgFrpx/4749BbQgxE27SO5lmC92+F
2WhwJhl2DLbSjy/aJHvSsuomLjFGOzZGZEXGSQ3Hu3GGe+CPV/GgLh1aX4suZOWpGu+h3+Rx8axS
figo9cjc8ueRtAKv5ynawj8SWoPax9a+v/Od6m+MoGgjkAogcKOx81qJoYswcikb5eiza4KUUvx+
7ciwEeoHkp/RiPDtDlOZ7Pv4EPSgB0qRTpeBDruhj7/pY2Ve0UCju51BDLLCOZ+zrVC9GeNTNHG4
jNkX8iGLdV+oK+iocE9IVgwkNY7C5Whxkk5bCbiq5HZysI1Qxx0/uWWwAlBZlN4uSwObtN2CtZRv
HUqThBwrpi48d77gpsQHAGpA+jIKFF03c03DZ3yKt49NZcVoDQNtrVcS5alm3fpO8lggQ1pYrW0s
eslcydf8izT46vUMwa5ov0WOvgodZjNFt0PItqrczxBLn6MwOgwR7KdIOKvIKm/m80nnfSAG8/M8
KVSZ9djU9b3Rtt9Men30zR+7xDTo/vPElq7uY+b8fd/tA6lokMdHqPXdKkr675ehbp0CzgaRLdIt
1UIs6XVFZErg3RCHzPIRIiBDbAfzS6rdlM3c0VH/XJTj13f2hbd2BQRplo5ohUXt63nuSDMha5SV
7wZRZmAhrQV439s8aoYt6zm+nyS46WyNEM95/MJnk+bGO8qSNyYtGAR9dObOfEZ/XeAl7rqq8nmC
FpT8fH0mH1wPxHAXVHw3yEl3wVitJ3ykiwTW8ntH8RujP6USejqUcZkhvq6+F/TY2z5Pil3aEiIp
C7GzSxhmHqD7lVVhryoxI134zp3DMbDJwxh4aLMLZUnuc6z8rVmIU9hW5t4a5wjALgBCSC6X7uy7
dggvoWWuCEy6T3yCQ5lbbJnVMCes6x9nsf/8Ovyf6Lm8/rFMaP7xX9z+WkqCV6NYvbr5j/sy599/
zX/zr8f8/S/+cUlyW9mU39VvH7V9Lk9P+XPz+kF/e2Ze/ee7Wz2pp7/dWBfoasab9rkeb5+bNlPn
d8HnmB/5P73zP57Pz3I/yue//nj6xk8AjRjb81f1x8+79t/++oNxbO4+/eevr/Dz7vkj/PXH9XNR
NMienoqEmtaP5/zlD5+fGvXXH5pn/0kxCb2DT3OZ+lXA2qt/Pt/l6386c2eIuyk4OdY8WhZlreK/
/rDNP9nkolMwWeVzmmLXbsp2vssK/uSAonfDVNVCRcFi+Z9v8W8/5suP+x9Fm1+XSaGav/4wEH9z
ovvb4hCBLVJWVjG2Rxvm9eI7yy3m9VIfdwNm6l700zrMxZ09juhg4qVsXNhwmnFVZPq0oSfHWsu0
ie7xIYMVmUML18tupQnCAUzcBIeX1GVVr93EjtY5c0cMz5SY3awjztdrbvrABDCrKclOPtQrNAfL
+CJH+o7/Imcu2vKf9LF1ZA23pGejJjIeizASIA8mGAz2OD9XCpbE0oAtzzPHU5U54TV96rpL9nVK
WqHT2HjBKKcSUeyuSeuN53Q1sWrmyrRNYBdBbDaEhjR6DKzMIEMevU8bZPNq1xUgsNUHEd8mopbb
Mei2MdD5HSX4T+jY662hGjLDo+99424by6B4PVZEisngwmYdgIN0wFmWZYdswuLjuX2yzbtMR+oE
NqAZ4GTqZOUQnFOYcJSpVYetMa6mOAV1og3p3jPrL9aYfI9DnwBCS/vgeh2DFGX8RUtIHeJXf593
sU0x0Lz0wixc4FcSQBWay9S67AdFXpAd7YsYG51VBP0yxD+4am3Px/9oQrvhhLqfTL0HZpMmpzEe
w4UIQI+43WUS2QoW6JcmbggE6MgI1Cy4UCBPodI37bqWknyfDLim7lbmqhuAN1nkuNouABVvrAgo
opO4CBQis47W8owy1raWSB5tk5CneBhZnkew1hIZgxnE87icvObeneSxq3vCJaW/YwWQ+k660DX1
ldSqp3pwEuBw7lUbePkV1Q3Jlzp6KwAD4OAaXGBZpu2zMrqiSuHtvCQ2wcEStVzanzwjV1dhJC8G
Gcij1uVMmj2DbqiVEZzmQ/nVxvuwjeWiYdIs0j440oT0oIfW+yzyPZo6EK+Dngzs0vPWCA9z8J7W
YlMoQrNZ+0Mnc5k4+BGT4NS1u13um8OuzZhu+F7vAHz5RjVjBcde4oVvuq0BKtwptGfqK3DwBlob
dcRdUWTdKn8T95q3F1O3AiDeXhQNMWchk6SN7mbw0SjJsOhmPwlJyV16GvUF146u244sh34wW9rf
HW7CzvtMeSTd6YOEoCfdCMI2FcxJ6R+HIKHCSzEMrV11qXvVtx5aODFzwKJcfCpRE37Otf4i14u7
iQBc5orJpe1DHutpbhVp6q51UydgtLM+BnV2B19j5jiM06pt6n0dIlapWWgBanEvy6dkYurZDQOR
xuYd0/gcfWd/E2j+RjcqeMwA0JoxpxqbhAh1tWc/gQAKuRsIpDPuDWFuMaTeQSeu1rmiNCSN4nsO
dGpqPAVVK7TYX0J9oXsbH8PHhTMH3fi1YS2LhnFrLJojb9a64Vv+kogePV9iMEtkRgqh9wv89G2Z
ByRjo6qpDVANNekwrueIlRvk6qjSD0FaX/ShvqUmQDHXnWBIfTaG7lvaj7yJoVWr0YUcmuhksktV
rRm/AQm2BL5M0yToLpEyB4h5SSWqmCTrJh/fNKRvqL/H0Gd2mauBOV2a9quxsr9YbjYdDFIBi4F2
VO8hHgtDBcfBDO4Ll5AWw0uILE4xEOl20pO9vGjTimOJXsSqJTtqOWXdhnxcppNRd8Liku9Mh8HI
sL1tPyUAa2mtj1uWZUHxITObYF+CZ5DBMW2rbYySVNMZH5wAT6Vp7mpzWiUhmYO5X310fDSmfWZV
27KghahbFCslyzoKhJu2G2O0hVgkaeLUu3ZIH2Bwh6t+brHCWe/XxKaMNDOXwBqah8lmoOvVvXLc
cSl6MAXGxHAx5fGxI59z6Vr51WjaN15n0sEDDScjSSNWjB9kZgGO8pR/+3HKrDnFsp3IrdyPnSLF
CbTkoKcrb5iXlJaeYmw4WPQBLyjKObZ16PtUnCaCtOmTROUl0VnuSjlfq3m4DlqW02OeroLc+6oF
zs4s8hCDD0jNrtbNdQN0ZVGRzrF0e0Az4WrynG8YbG9ZwCHSCwWIdg+1sjuNc9TSF9DsYO8SOKtr
lYDnEoCY9GiOKTDqlQpdfx/uvFb/onfgA5QFjG9CPiulAXYOr38Qtnt0uMCSxMQIo1ZWZH2v3AIg
PwPGWAfGwqrJozKU2Bh+SFHG0RuiJLLLcEpvMTayKygzWIa1dWeZyaVjQ5kcqwofQcFxzEQE3AgQ
k6SIVrKxxGpqiQAGxEktF3yLYmmYY40rR2st1EmR51SRqmfnBGVbATsRPJoyMD5Rw6jXQ0MQURSD
LdPMbq/0fjzEpsGyC8Z/n/l3eklsXe6Z08ZR5CENgCIn3zc3dLI5FWd2uwQozXWqIXzHkVtuMaGX
SzeM6PpM+8LE8xXLmyGb9iU5tUAE24xE6ORzpzvOZaTpa9HCh0wcEj5IsSOUYgDGE1inPMA40qRY
c3H6LqbA42dWfk8URf/V7yoB5WtL6NxTNHofghFYo0XwK3734aDDpEmr8Wuq+WAxLZRN2tRvDeyO
KiKkMfD2rZuDyXMek9H/6sS5sWrrh8bXtn2qrg27f4y6aQTF0Vxp4oJBIVxSgzgqV1yFvEFVzPzI
9lKz7ZoIJuuyilJ3n2ScZL1OgXysgAJhS+PcNq5ViA+X2cY2kyFi973DYo5SXu8u/LH5QlpQDlxJ
gw50MGv/wkCyt47taNOaIrrIlXVVdt1DOsJwTgb/MlLsXMqysPfE0VYMhQ15zdyjpmJh7qWLmtFt
6ZXeNjGaD0FQhwtrTL+ZQ+VvBs26kkUHHQ56NnJ4A4KIWvWDZx4jhQghMtZ+zJK2kjTA+pb5SpWt
ZJbdEmH7oaiqbxoIHkKjBvya7jYK0PVl/r0dwN3gmJuzdddu3APiiNn7bDqPyC4lcytpsZ7JZ9NP
64JbC3Hs637xIfL13tpxZo/WZW/kh/NFr5x80WZ5uU5TxQmXzinHZpXtw6gfDtT+fr04b3OHsP9x
BzsAU04EwgzgoJWyf12wqJKHGjXxXouIIlPlQThpeUAeEeOUnm9zcJJ3Sz+e9i1QW02v5yLCDIOn
6xgm5bgX8i5PW3vZJTXoS3NQIGLlzwuEFD+vne9wZO+igeSDaMqEmUladHEgOrQ4nFNvRjqljW2Q
lT5v9+eL87XzxfkRTVt9dQRT7JdN52vn5/jxnC9PZ8iQs6QcU7kX1ZdJuJREurso0YM9atl0K8l/
iDFlEKkbJjYVHB7gTaO+Zc259zDtYcyc35s/FVz98RLz7bCFPTxwzlqmvlUg/I/KQ517UG7PV88b
Xy5ebTs/46ttIYXlvIGZ8Wr7y00/TIC6CeKnypKBPI7h40pbVod6vojSuDpI2DzT8nzb9pyHTI4B
XXF+wZeflSQrAJF6yW97/pmzgcwJZvs8yB36hzzNwnVx3qZ7Ublr7GD18sfna6+esE5j1itenKyt
opD0Uf95oXudPJjzxXlbQmN3VXsw+85v4fxU6XkfOz/hj6tR6D6aaemuh3EqDq1WFWDOuUbwOF9t
pvL5ZNJ+6xqyqYIshqXV9xytbuEBikXOcCCYax8ZjcCLLSzKVeefLYoq/vrH9fN3L+aczNKB9K8X
GCUWdMxhYqI3OpyvuYnk25gvenWZylzfm5MNNkCn8YTSZr4aVS5fow8mrqJHV3vq8XwYnS88T/Ar
yPmIIlZqpP3HosaQgbOcAg4dq+AgGpFcHc43z9f0+abdiUpfnm8HnUhZiap1CCFrZ8nykxb47bFM
qKkMbBnTpr5mM4U+Wd87xqGoGUpMNX5uqnCbjtNwa4BaI8H21k+crVOHHzH1ZgdPQydRMZXeAIGr
N9ILxRqyWV/Y8p54D2AIwCYKSxKBiud4G5cjp8vWohRsNCzmiIBdl7Cflr4Jish2CJ9Gb4Rv1c/E
rpncrwA7xK4DDGGlKP6NybMOjtBPVZsZKzKx/GVTB2JvEFi9iFJt7yPRWpIEmh77Fne40dGMMalk
biuXBi4KRJh/lpseQo8EMSeSV7ozkKimm8d26D51ZpGQJg96N45qcI0Z4mpgbOnB7YvvHOH3Nif6
fR2wLsNUG+9aHclU3rbjKqMBRC3hWjVooEPXjfajNtqXASBDmA41MTZdcjItZoRGTT+uj92StqCp
qsUkWGrKefcjTzQnRYl9buxqTi3nqy8bXz3mfG+QEOv18riycT/VtU94gBVcnu8jUcxllJkfNnV+
uykHkPYle9rkJ/JgzBfnmz8uWJYQdpxynm9twrtYzkzLbKrcfaxvoXfNTKMWhKnLEah1wfWggww4
PxFFU/njKetUl4e0noY9UbQv94UEEq46DQz1eRuiXnK1Rzrj8x+288XLU7zcLBoHLtqY5KsmoTLK
7DXGfxQ1a6iDxUGSKsK2+erLReaLZtu7/V4Qpc4OVVi4UDkU2Nk5RrAnzEtQ48e2lzvO184Xbh30
GSjKSG7bwmOs4G/PF1E6PpmNII3pX5tkg0fZYJ63kPP3df5ehPSSrQjto0x0fkPbJa0GhhwqYX6C
8+/gQsZi7j3/2FFeQk89XzXn8xKOxkdAYcOy1oEkni/GtrQOZkyUYldP/rKbgzBJXyoXtROZB9g9
5s5n4kRYVXlgXl4eztcCyU/8ahtSa39p9maQrQDxwcDjkxXz6Tfozx85rY/kGyViHU43ZZ4kewJy
0G8xiezHS3MehM2OT3m+1uX5uM20fhcBqTvYrhy3TmfuWLhG65pDAyw/gABaC7yr6TwglvN7O7/B
ugcMWBYIsM6vPrgjXDVJYEGtVQeRac3e7z6Pom8PPXo8KXVzG84nSNNNiFDx/RtrftbmfH4UaQSK
fL49AICclk0YkIA64MoFYJvLhRdNI23Setj76bOaB//zhVCBne/a+TyA77tujpEYyy2hnjAm2Xa+
aBTh1rXH123Me9j57853tI5gqMrO5w9xvmzTelzF+czynV/ix6PmJ3p5xfNrne/4b7f5Tcw55eUZ
ztfOf/ey7eXmy9O8vL2XbaLiYA0jamaNJx6gG/7zmc8P9vKeqceP9/7yN3HmxzviltYvm348RDM9
qiaOgtYgre4wjW13gHTmbmSdXpkZx3s5esm65dTLEp9DGclLeaB4FZc7m+rJ4byRrPgPvVKkYQjh
7uA8EW4XlocyKhMYt7S79PMuc95zz/vJy8Xg+ac6TMxNPQmpE18jLAE7BPfwIfE5/feTR/ZMkYMl
LugWLNR8HpYChhXafd7P+U3odXfXmy6cdB8YeEKPxdW85uAVEGF9H2qqnxvJgY9AsVkdrLxK9rFN
XNpS60Oxz+cZaDIa10am0PVyyl4oI1WH83NwFicPuMcBTpcmY1wi3hGV/Heq1j99V/+/sfBeY4GK
P72i/76xQCslTqKn4m9NhR9/9LOp4Jt/0lulVomaYTYmz1SIn02FQP8T/6EB9Q44COQEl87BP5sK
/p9YLWhFuSghGH/nlvjPpoJt0KWYPdh0KWBI+sC7/jdNhflFfu0pmJg6aHuh6KP1ZWOumHtjvzTX
q0EbVJU1xlELjTtVVyWlCZI350lU2QdfBvblg96SDeNlSse7lkxXdTXGx2AyTudbrVH6hzwLbsas
tpHE5R9xG/XH8y1noGavGXG+MWT01c7158JsbkpNgwFTEEg0GQS1pEWYHMweWfIY50eW2A6G15JT
Zk43bnRyY2dVRTWrfD6BmXCPntvdNnUTXdG4tj6EgoggbdAb5uj+gPwlZ3ZlXzfUMG6ZdCYb1w3L
ZsGMFS96m4dHJYadE5vNlW0q90TVMDej6MZw2o42NFTUxGmIDpj6+MlV1S5HW4RLqdPJiDOKuyrF
RD6GvrlOWJTvVRxS1fcs+wZLRLL0Qve6C03tLhfOk4Ur/2bo7Jp8Lo03XX11y6i/83KbCEJBiqEg
2LiszPFzpOtQbknvY7LvdCS7EA1jm8NRmYgos6xxsR3p0HIiQkIqP7jw2wFcc4y6Ouy0Cbk1Qw7F
AuLIKbABV5/JmYaIL3y7u5K2s6wLRZVWad2JEgdd6Kh4xt5KsmbfBHf+5C5bJqvbrku9RZMK/aok
w51mdJwvky4Ft5803YWL7tDV43Br2kRxSdcgEoHw4NSbXTdq3BGz61/0DWkFseUsW6fzN4TRhycB
OViL6uvE/F5MBqkpgbAdzOtWs+TT7XU/cq8p2IbH2Ilu/F5PL3Ovu51C3bt1erUdXVOd7CoaiGEj
Yltj1nkTEJDcOUJcxkr7nI0TOhQVVMdwZBWeVQ8Rgsej0U3TMtblbV/RWEHbjwKsS30UTVQfTYoh
+86fqZ1Q7X1B9p096sZ1Azlu2XfCJ3SFU9doXbWGfBcDS2fy7wecPTMcZ2UTkGFUtK8OONYKfRbW
U33sXU9bd8yBVzk2bktRJsaQctlA39w7VnKn0OPsC2K1SfYDf2mLHlwSCYO/DFg/24y/thVhbsyv
+Etb0aTdriOuseHj+i7EzVeaUy3JLKmR5HcMorjfZ2kuNo4jyZKQ/W2b5vZe71gFIYpiwdS6n3ND
1/BcEAfbEaAUWDPzqKLXURlrko796ypDV5bkYfS5t/sLUk4XuZ33nzx+twU1zOg++MoiclzhuBuP
XSvQkzqUu2wjdbeQaMO1aBzUa5227DBaQlqJL93MXVXMWjeq5Q8jV6KhmBc4kdn0e0s6YNU98uqU
005X3iguuxZFzjh6+6rr/FUhr4zMdo9xZyVr3VAQ4zFInWx9r6ww/6J1k7PSIU9tXS2+rO1J3Eft
THWJvSPMaZ/6NNW+NDWgAhvuZaoZEQksrB5NScwHxSN1CY7gjuD7z30Qjbd+ba2dWn9ITWFflFZz
cAnyvp7qcBuHZFs5lNI3QdCtFNPoe0KSy7RY2mLQ90bU3w7SFLsYVd0iEpkN35zEWLQku67/noeW
2lai/WDULgc3S9llZUESBvx1GgtyilsP31IUiQtXiGBt5Z/yXEXrpC8cOquBWikyxnFEN8yDJ0Dl
bfvouTR2RwXiUhCMQM5zttcoHSzOSnq0uystb4ghmvKj3cAj8qOSwk5qdTeF164bqFm8pXKHsaBe
++m4FmJOqGFdfgH4ylyHHmRn2VLNFp6xMI3umxf05TIRJWijeFoaRmSv8TJQz9a8C4KJS5qL2c73
GqIuUh92l5OS38EO0qoaEzcpR9rcXiFT0d3arNhXSk3a0mGBBxSOJxXzMVI72g6pLX+OUruLCWjq
RrFRCFhA4Y1BeazsIEf8aIaUiwQ52DJYK5xMxB7a9tGcxns+09XkhXc2So61sJOOEFv3xJIUHkY7
GKfMTubMkzluxtd3KibYRQR2sjHDOtka5kNXjSTGcXRQpw+9jQeQ1a2VWJploI6xru9K3yKqIPRu
Ypf6iOgtqjoZ9f4qDHwysZKr2gg0XAkfKod9AOsIwR5W+AQiOaEiGy1racRbo0/QdYZ3WquFhOZ6
1SUKK4wZQXrrFMvYVSVJkGWwJaWeIBgSOZdt63dbokqIP2nuG2UMtz4hBh4rriX66PFyjMjtI3h1
r9n4qgfp3FmDYV9N7UYak7VvLPOrhsYVWRifM6UXiJ31oXQwi2lWsQVzQ01GlOUFkS7SGJZGUw3X
kEZowqfFSYpaW4WQgakFJQ8ow6xl50oOhxjvixDjsPYI5AZF2KGarOWmVEawjrFULrQuKbYoBNHw
ygImFrxnrBWk2XGWqobauYsImN1VWqMty+yGOUmzLjByU6ipiHzBB7LG1fsh6sYvNpa+nW1F16IO
SHyp9GSbIF8ZErxslZ19DjQyvc4jTzXVn2MdwW8XaybYwfqhK4IPTevQpCPPfjsUQH36+Xsoa+eo
C21YpSWi/WzCsRvee+3HmtrX0jGula5RtzEGbxG1kSLZF0hK4Kq1cE3MS3pyUcYwmmKEDdte2l9Z
+ton62sOVJ85A4GCVb+xHeN7jxWOgTGEhA20vkncdTAfjEUYXscukNVC4F3sqG8QS7s8j3EytTkY
bCYZjWddyKFTx1Elu2wgdCI3HBbQff0ZjbTYaXTNqfNsa6KFQbgR0eMT3zJVhb8QnUkZjjYIwGYC
D+cj17THOTd8WstekIfWFxsnv3VCMsdbHV31NDgn1RdguOcjMreSJTjV8uR59UE2TKjqxps51qiM
p1LedDXRV/ZUX8iRHji2NTrICBNrrj7nJvpx6lwbw2u13f+l7Dx740baLv2LCLCK+WvnKLWSg74Q
9sgu5hzr1+/FfoHdHXkxxuIBBI2fGavVTRbvcM51Qlk9hI3wb4GpghvtFMGaamxXNjTLFSiFy9xv
al4bKcq5dXIR8MUzm1sArekzeICzXc3tOVOUsGUcHbugQvKxWEhqY5Br4RIXhNfoUFRA/DPtXWoy
I+tYkjJtkJSjCnkN58RetToyNmNkRIQE0Z/52sRINzq7ufd+jyP3HxAgvbH92CQUwPrlchof0smv
tzau3TVWQm8H/lhvqErIYgqd4oR6YclkVh/YQIsnZLZIMMvyuxkC42+s/qn00u5ccJg8NJkjz3GP
tsaooIzQPRwzSDys8pyVaLsAwFVX7dg4PZTFQ2rG5L4QyWPl2anNsGOM9lyeO8y9OyCQP4xlk2i7
FktR7ambp4Iri38KssxtLwOxrDNTAR5GjyQXMGZopb+ZzZrbpLcBbuMgWxf5XG5LQZi2GdVX9IXI
NdX4o+9suak7bsKhW9hzyp7PcNcvLmfazgdsjNA1HdfmMJN/FnZsC/yIB4QN6b22WP0ZBjejbdTO
0WuaDMpjjSQvnCC/JuMTyHpyuJZ/GlME8rZXxXseNYTn8Ih9yWR0cLQmDMcZ4j1modWQKzb5TZhu
zIGzXGCLTnoZPikGNaa5R2ocfs0ror/moc53HaANYJxMCxMZbLXj/8i8KtvifUFQM9OWDC3ZQYWy
3+bmvQqDblsuB2y8HLW9Sqqtqx3U/dxKR9HP36xcRxfpE7FsV2I3tlLyTG9JYax7HvENmqMoeu46
/xfq6fKcSkO8toM49QFVU0ZJS93SfAgYW5g9xENliVdeTnIo0hiMidndBtc5WqxLMLa5+Z7lwFtb
CcIN7A6B7ETe0Fi3ejMsH3s8yvhBj9OXdOyrDUeRiSxB5U5AWrtxLOf60bZSZs1WRXIoS0KuVZv1
2NMURQ9Dm/Iw0OIfhYXNSX0srJHcGtxk3IQbXihUhOXNnZNkl3mF8cyjy3Zn8VA05s3k2D3YusWp
N7HnaaLMOzpB/t2DOX9e+CY6qotnRjo8AaceEGTeI9Gq0Kg7wfQcm6zHRMJhYWXYEFIDxa+vmh3m
Z+ut9eQ2gCESB2V3y1n1rAaUqruorIvz/UtfmB9lkvCvGxENGBzIc9RtVEqmW9KzxZj5G5ipDEdQ
qs3awFXPOcxvcphwIu+BP6Nach3y2O4NZBN7+rnAsBiTpUxqh32sYo1/Q+t+E1MNsoIJW1b+lr0N
o3w6IHtZHDBSHdB6P2ZNVOwqJlEbr0I0LStUTPnsouvNs19h6AZrA9kx/2o6IDaO7CPqCb2aZMcU
va++369KtEfzbRijS2o6j0FVV7eoVoQCTk61Qz7yM6JDWicEzO9KpBC7MaDyruy5Yj1Sf5V0d5g9
knZFdV2d/LgU66Fw7R+8Ml5eV40bjF/OpnfTfJ8MM3lPGXoBbY0nbzn6O78le7Ineq6Q6RG7oUsb
Wm1AmoU8t6zyXBaW3jDX6vbIY5crHZGYkf8MzaAl02TVY896aJCAmGm9tVJK83Zwny2Dya9vZGdl
BP9MvTRPdhP/suPyJy2uTa43UXxC0jcMPgk/FdbGqUlQhKWjuwsiK30fdYKiD+mOQk3JQ45bmT93
cVrP5cZFsLcqLCL6aqfH5oI+dxjEZejlTwFz1lB2sLZmKVkAaxONxUgSVhxYG6bmrA0iVHGGSW3l
+FEMlgY5ZTnIbFtH5OjYhIvaY0DqKeDbi/Puc7I9jIV4thhEMHmHJBUWCo2Pf8xQu31xypgEsWIx
8DWe9ThN73c/3BOx5/5hznu9Z0fyEDQL4ZhITQPBwSzyesceWq55VlinfzwxmQ/ZoIAyBzB7C3C9
liQ4i4k/jwxXfSd7pnlJO/kCNnTf93V2UfPoXchQcvEtlRKLrWKZkhAY76lEENhq/+ZTiU8kEYlN
vgivVXO0tRh3ZQ9VWbZteUQ08dTXTHPj0l3LAZszW8olBd3VDBk4AIK8/hmmrXVx+hkiku2dRZrM
D8SOFoV/zcYMnEKEPdBsjPYiHIIZ+zDFCuv9IOfEe3JCme97jdgnl455xfc57NKa2lrZt65M8R61
TbR1am5vK4/tL1S5LwxfB8SXx6noHqgBUpTZWI3j9nEGU72LnHS+mQxyhAeHtooZM0VFItZcm/T/
2dXJm+o8OkG6yYnucWrbuRLNgmhqqeYKGRIzmahrFnrmznHpHIyG4UFH7b7NTSvee3MbXEyCcUes
dEji+aLjbbMAF8NImNsmkXrbd4ussDTJOqGpTeT4kbKGO40DP0JSW01OZDyPsJ3PY4PWEIV7eY2r
ZfClg4xageENlPA1DYU4GuU8nJsSvFfopwSMTW50jiERne/f1QJm1BCTsmh37qYqSWOP/LK+UKH5
BwQ1j3FsJs/MJ4tHp8/p0DgI1ioBqS75M0RY/Q8rTNIb90rKai1qNlZP84iZaecpWT3W6RheQtnh
JBrERC2KZehMqZ+eC9JKkOaQ7CdMHZ6aTATrUXYtydF+8o92E5sI0CJ/ZgAqDmLuBXtdUiXLEd55
Dne5CL9jm88XlDJ3VuEGG7tP/FPv0EYMXj1B1pLG65hCt1Zlv5h40EblNf5zBlNZUIbbuornR5Fr
1ED4xdeDrvNzyuwBQXL6bKCKWmdWSihAgGKuCMTZj2T+OC5DL2OyHgZQGMgmXUUGp4pf1VQ4p6Lj
tRixGb1ySuvLXKoPwOSx92LWnvcSgTujlC/YTM5Os2ZbLvc8xhP8Guk6ltZwNsuMTqXhbJyRkEHe
fi81C2G8iQMzs6HcG3Eub70fvgx07DvE5Mkhi3pjPU+lcUxT/3j/pRMr3ZUkuaxnIAYWSsnr/Vrp
hMDRmz+N1MK3qlpCppchJA7T9IyQLdzYofwI3QFxtPCzQx0OjzrczmYx3ui+cNqm7UkkE1ya0Z+p
lwktZxhIGdya16h+016jLw3TgGtjuM/QREeUU4LoWMPciTqwLzXZrthYo/ISjxxL2Jg7hnuSB2+T
J/uG0ouNYOydS4cAxDk49k6grgO2RqaE6cWTyYTKJA3XUz9VG+V3xG8qfiURkwwSlHxSrd++FhQU
h2aCANY2+sH18AlHWThec92Ha1vW8YPRoh3JCmu8WiZxxWaL/LrQY462jExoTVpY3jOMTFFtHTIO
dJ625rSPtPhV5IiL25GUkSimTcoGYexDFIVFEsBVnjqkc3IGApd1xOssX+xSdnu0GS/sGb3zMJoW
JeXUH+4FiG8gfVBERrftJE7WojbXWhxL6Sj09iZRJm7JeSGZxCQoPPT4i4SG58mrz2NhWGtO1B/K
aomQZja+lTyhdsje+nWqDi1Dj5U9WEiZHGY/ZkLSy6CJr7Ytpz6EyUPfpu2XIKvfMMVfezEGb0V+
lS6KbAeD60NeCHF1jHhn4kM68MhA2ThzgtZp6990B0t6Hvyn3guI//R0egk00Xl+bGENrR6byCnP
U91+syoyZf1gvLqxl63DSdlHx9Yn2ylfwzzd3RvJss3pG/v8G/gpFqEtza0Bpsm3uwIsBb9+uwhe
WP3/iFv9q4z8Zhe0ZAaivHVdUr2t+BoqE3yDT7mTQ7FBGeTqvS4Ndz1nPatBFFyqDbZ8yBBjpuFY
oQm/lMZAymqEYFIV36KYKOXMC344S4uXk5C4lNJTQVxpGOdsFJJtgxI05Cl/Ks4tODvy4+nV7Voy
bwq5aHOS0Gl5Geaxqtlx0LS7jGN8RSmtznZMVCUYaIK1/VoCts3oADNj21MpvyV4tBLhYtAvLfNV
OUv4aFW0TGhKc3v//Cnd5k1o6GDt2tVXY+iKvS81rVA2oAl1G+pm68ucU4TNefYwMAW9BJ5Pd6/k
RWesF+Y5trdV1lrXuSBcrse2YQSFTVPBILNJEeC3oq0uhk3eNs/Kx2jejqlk0+oys6ESnG5twY1u
YJEgZa3b5O78m5VkfW05mdoelphg0rkfFLHskTk6p3wqtoS1JAdmSYR7jByEiA45KlHy9g2RKGBI
fWYEg7seQgaVVWy9uiPtzATlbQPZHChE75FT6COhltGeNgH4d5MzqUuT5hDPvDiyHXszGE5tWPAu
KKaYVDrxaYuDHwY8onU/NfVDY7vPRZ6SU0NAgRMR7pnJAKe0wXSvKzt1sNvwI02GDf0wzywzbw4T
YRooHutpFRaMuVYM2411miCPYGRBk8Fk+LdXiPpiZMp46VnuuCXqsvswBQniN9Yez2hOhq0ewCjn
mjzjvJHr2S2SU/7FjZiGK94lZL2UVrZbfqDvRQUlhx3Kn25TGIZ3cuou3xC5cAhAHy5TUPMQKQJv
8xIsSR1EGzf3Kf9je59NcETvzhPXZr7D/L3f5jWOi76Cm2S47+nYWqe25NwZpVc8DZBOVOWcqLxs
TOnJsDUHHAb3V58IG7dljZS7/BF1w/gedM5rycmhCxZRSXi15qF4MjVpqz4pEFZaB7SZovruy5Ho
56AYSWQWMW5KRTElX7uK1CNld/F56tuaQY92T1ynWBN4QjIFvU/uLa5rj1DKB6uLn1uXRjvQOJw6
2tygRKMexWHwZQjYpKea3iHEEo1/xDj3ZYv3fGlNe4szHKWZufOTRUO9xBKN7L+U+prEsKs8EwmO
b09MvDGE4yEI4sNgW+EpGCj8OL6YcUE9K5RYhMGWoo3Bp+FaffTSzjaoMKCTWweg8tlbvjixd81M
RRjvUrREkgzLsjV2wZIFILl0OuHrgalRl+8W/R2v26/PSRWjk5UB0p7ATY8O/2gEMr+Qm5NfCtf4
4mJoWXUNehkRjOZDWQe7PuKo7jrxlApyVFrrt2901qHwhndLIQAm+pDuqfaW7EqitLJWeWfGpLdw
tNEKplV9aSXBDXOlFjHnu2koFP1lheehnsKndoy/8vz/iQQ8eEk5udiX1N7GXtJCUhTqa6Y2GW6d
em3giFrrpFjGRwGMRfamaNF4oY03WF8j3f2TLtgfqiJxkgngFrvJp/2U9uM2wA8CgtjH/SBanuPQ
Ru1mrjGh4EHUZo6wxs+PnQHftJt69r8hK9a0Kp03SqDD4LWkkQ5DuNWYw69J3zCfkfGJv9la8mD0
a+tT9JMEt00CbziMjuffuiR/b6oR5LQpX2v7o/VNd+Mpz7whU74EY5ztahnnhHdb5doemYJZuntz
nSLcWU3FsEOM1lnI8g3pMb8ApHFOuJAs7El/Q5TWbi3nGxBfl0fqiDsphMQmUBHSilOgEOC5z1kG
nsy2wu9QAPc1Ny4O3GfNlvaiA/uG6p31Q2ZOX8c6/B2mmnaQqdvFH6adyVH6rajks0Low1K7irbo
TVCfd4Gxj6u4vQ026u7YuXB3iGsSG/0G20gKLIKqVscEw2Y9yatF5D9PKnDJPTWJx0n9apcQaUAo
UfTN6Ga1x2UGSinLUhx/1pKw7jUM4zglcXOVe7eIEYEjRv9e9Zl/DkI9bu7/L89M9qIIMxO7uLhG
SQory8d1peknbEJpfWt+7HOatKRHuOjMN+xWw1EZkbwOGenh7jzeuA/jPbf6mrUY6Fvf6d/C6Edt
4BaTIrSPoc/QhJ6oAfwSVFfiGZlTB9TyfREBXwrb5KtTfsyRSti1kfCDZG3kjKijs+qjmmd/Pp2n
kY4RUvkT7RtDWFaAkCf6rZtr0pjdbpehjJlXfWJwN3oE005NfplnkbKymTm4dEJBUjftI9Ra62KK
30jP/metnSZU+EHav4Zd3Lz441eopTe3j1ltcoxs5tj/Z8hgcDWx9ldYzbsXQG7BmWHOjYzZj7Ev
umdlbRngBxvHJn2505IRo0h+TxxUm6a2fhTSfHUV1A7HDNLdZrIVdo4AbMKsZrXuJuvRbmPix1A2
xol6TJz+xcaMkdB8bIceH0nAZe66xkeoWnsTGYKkwZ5WonboyY322tHb8l62O2EcAGejFGy5fSJT
nOlvyOsmKs8t8eP7aHP33gj4b3jy0qRDApDwSob8Q5iCNHLKHVYprtDjTmB22ojcfO8MSnOW7z4O
QmgpeTywPjBASRQVCAIaEkIn3o0qltwylC7EjSQVklR3rC9mDggvitzgev9OKeOStmNw7NypNzdW
Bi8Rfce3Uflvo2JK4FghK7E6Uqz2+XL/7v7F0K15GqRxQLqtHlRBOO/URR+1ZaXAUbI6eqjCESjI
QJL3/c9Q/0cPYzt0+87mOcG2NSEk0hXbsfQqc2VRgT/cv+DexWyBHud//izUM+jMjg2JZ0/Jg6n8
5IHSXx+Vym/phJ/7//z5/TthoubWQ4OdA1dXbDBO6Ss/OTluecFRTIdW1r/Ql3LE1t681JDpujMK
GAfgm3f8/R4xLeSFWAyEN3VokXrVp+YpCOx3OS8MfZESTW5ieTdSkhMAkm2kxuciAopfMybj2PBB
nJkyHF9SRpOXIa42QPaesTKRS2nHCWnIKenZzPuYxd+g1kdrg0Ow9bOHuGBCZoXu+0jntSJK7Q3s
ze9ijL9YI/HHfXpintyxlJhpnmtGOd1s7RuLsCWjsc9iYrUCsGjll93JQ0EcdeNHUXx33eGHYPnX
q0YAVtpL0ayTzPuaCYe1WtRCIXUvxCLILb0dVZuLlSQq1HPLHjV1vB5dL+YezeRsJejivGDVly46
DSOAVedE6zI1fxQTIMwIvvFPj30RnZSNg2SCtlmbbG0GReZ7kj5AYccoObjmCs+RsZIJ8QQB9InV
tCRhlNOj3QiTofR3jVBu9mCHapEjqfC9pwz/B4/i5sFBVUzb2oOMxERCfHeYs44OjGMYVgs2j0l0
5PRPISNxghpw0UZZ/2DgxJ6ir5ZTeehWqA8Sikajs5njddnFwxm2aBi+FzAJTWyOHLv1lofGmtGx
Q3Qof6eZLV1he0ght6Aj/JkNDtngjlUSuF10G4PI6MTb8jocLGkpCbnzbQp+kjyGd6qMlkIaug+g
NrFGXcnYZsfWino497KN7Fta3+W3aKwPPYZv1Hl6JQfnJUB9GOv4A1MjcHzuC8CE6yTGAEGAyT86
rm3ywdJsH/njc1alD2UePrE7BkzcSWyc6VTv3CY8S1KBWHzQnNk+voVFAVDXzqvPmijwOkY8kcD9
Gjm/gvQj7T22pq1aBnpY7pgdxxundA+5suaNFRYoveHkzrAPt2bfnfi3X8ahbtdGX59lMoMBLdqG
vst+iSRGPeG25rZKBkagJqE2TvMVePR+cohI5Nnxy/HMA2X7TqZmDrk/PXLCM4yPduiI+QQKuCS5
rp9l48A4JTbcD1kkWYb3FHgjGwWF420AGqUGVW3pMz/EZN36humjHRYbq4i6rel0CK/iXx5EEb+N
+w3LSvTWU7KBP6iwDhIBG3rNXjrFY8uAx3Inly098eBdar6zlPzO+xpXj8TbcYG7XFQQbCnnOxb0
vbFla80zpmSMUuGQz9RIVW/w+YRIIrY9jKpJpu0x6toDPWfBls1hCVMxtE8HSbbNeCiNEq7qnNwI
wKYnTR2xruog2DBB44Ejy5GItbZ5cZFnr9phVyR2twWLyt4Qf2PR9khbc4RJGY/DUWE8TtxkRUoQ
KeZefVFNnG5rvVjoGTZhHsprV2zQ1JGwjPk8wQsgjPSp9BObgI5Mr7URbL2Ytc7cGzYHYcGurGC+
Bb/0gXUoCbFC16vRJQh4DMyfXZauYlFT2qdNxkLYLNZG9TEnJfamiqG9du+A27cyALyVM0tpRKM2
LNxfelEXq2aXl/Y/yPTZrsw/UDb9SDnRVp5Tk2GCoCZrG3eHX/i9xmQKfZIE3cn60o8Arb3XvBfd
TpOqIv3p4HkdKcqsakOXQZw95+tCwONe6k17dLojQRUrqSniTX9M90P13iB5AbsY+bw97cs8xmpl
FSgpy1yhjOdDdU0XeFh6pLH7miTpTxFh/HE4jAvwWkE8RuQVBK/zdK6t8LvkJNp0rKN2/mQ/m4zr
I5/hMj7vgx2n30oNaFVV8p+qVF967roEvsqKWEIK9VK/50H+yxvaal+V53Dwj6pqvudurzbaAkLM
rK9sLEankWQY0QAeyDtnNxjDTbR5RBsfxlcit37mYdKRF8PevErKC/PSD9QB76ocxqPb+b8HHZDo
ywO3zozd2PjmX8hcn+FPkoxMz+J/gEghbMPo+qRPLXPLT/BUnpaoGmycXysXPiGaUcylo7L20oqw
HDbS5uwPsWhMI3vCa0qjv+k9JvN26raIJd1or6iO/ls7Jz4BOe4vbiHWQA0h2Z00jn+/ODvUkRex
SzglrW8dm2X85QZxt/OIYmREzzw/wxJj9fEy0crWgx95Ox2vc5fFrCGoy0YNfrQFp9P1KFHl/PyX
F/gJ7XN/gRgAgZqgNJTm58y5ISrdvg1UeLJp8+DYNFQTRbRLdWzsa174OmpHvL4hG0dzIQxl7toi
yfkvgJ0/NMZ8hp5pCj5HYQGb+vQZCrtvDYX08ISahiWFxrKMp7vMnffSpejMlg+zIswzLEm/++93
YPmr/61t9Akb55MBbwShy/mktqxV4FWog92TtaykW9aFSRwvKUhBhguf31i5YAJbD6bCf/9guXz2
n36yAEwjuHKxaDufeYjCL5OyyHKHFVRcPyL7OnWjgam2FYdOxfsZVkUj2um10P7v0tMAVuzbfK/2
8t5nYhj/zqcs3YA1Yf5WTHAydA8OjMhixyl/5C5FPFqHv8lTrU8UZ64Y3ilAeACWbS6Zz/JUMA92
BwjQPll9w3zF0KdxGdOULB02qWUPNwvAK9KMAwI9W5MMFUqdXRDgAlavh3mHKjEZZXnBF3eGfNEh
um5nTGfNU9VVBHGZ1bZv0O95lrFnb4yIXH/ko9/vxzZh4cBqYpUjuLhUMkIr57lrRtEJ6olE7llN
Xym8xet/f1J/Xp0+zDWuEhNCJ0vGT8y8srBrk3faPfXMjVctN/DKtOptPfTfWotKMG4YAAsv+dq4
qbn775/9p/SWnw0kKKAncSSS4H8fIFko4XrQPZ6E6W4LPbU7RJr9FkPjxlvGpv/90/48rnyHFCuf
lMQg4Nj69NPcDt8Uakn3FEvj11hWb2i8STliup+K/PdUhb/+++d9xuMtF9OShgezD2kxloVPb21a
Y2ipiNg5pWHobWMjAQgAl6e1IZP2y7BjWRHEJWN/olSrCqxwKAlGDkufIeCyHq0bzz5aqgLxs6jJ
qiBZFxZd1QhMERD1LuXA0p1yHlVbkznKJPcvv8GfB6jvArT2eMNId+C3+PcHVMDHmMfMtXF1G7hy
Ssb3CZ5V0fvqNHnBdBDC+AbojXOfl4ugqscmPzFjW+SIRHPlq6rYtyHIucwGV65L9wq//oskX/xV
F2+hU+v9f7/k/8flHIC4FTCsiKn549wJ5BibunLkiVEDA36HbQd5xsUBBeBRhKXYFIvRgVG4ys2/
IGDv0MBPZx5XMgg5BtDgJz8/Dz2Gt/zsXJ4AeefrusAfK3yUO0OTnoXFNj9shvkqOh90QNKx61o0
tc1kTis0fn/jYn+m/i5XHwYZAuJtE4iFY316Og9mXFhR4EITd2vOq0U9BJFGrm9cf9FeV8AJPG44
6kPDM8q/3Nn3zMV/vxcBLh0wprbHwubPY4Vdl28WkXmqTPM7M8EK5YhFfJq/z63sWcesoC0nZwQa
LiscM1FokRVLksh992J5CDFw/myEdyBC2HkcLGAXah2LptrgRxMkbCXDLmZx+TjZ4qYjSowqtE9Y
ZcU5HciLcxw483Iw9x1gyVUXLQERaGofVKy2FnOWFYYRZ5fXDU+/2Q22cZkFm8TOnwcSz3pyhc7x
/n40ODN5syEn2MGuUM2KWUVrN5JIv1rK9KARPMtE8Z6Y6lkShUJMA4vCUUCu79ZE3ItNTMrBRSXS
3Y8TjAxVGRdhDfP7BBgC4Arc/Dx9bgwKN4raSzuMmr0YFE+7paNKepNARX/wL4WXvYD1uPUkbtCd
FeIvh+P/44ENVpyWFeYURDdSgD7f6nSPsxE6JzXa/lmn+M2j/GcStT6Qa/PsK2QY6YxmIBEL6cPp
VkVSvAINcY6mblguM4JVNbpi2Wf7QIzMCdAysiypmmNfO2+OLowVDgX5lxe+EOY+VRpLUh74RghI
vvVH+qfKBmQr1IC455GJOmhMtDH/7pVyfuZ58+4b8ynLHO+aak3+dZSxky76G27UhA+DxykSmpz6
izMrNi8huQFMny3Ug820ZtlpEY1dMldMvii2VduBLd/exoS/6ip2DUQD5iL4ZiUj8nph5PbZytjk
kwOkTmKqbvfKqqPvv+Q3xAocjMEk4TrFzJDZLZ/t3HqaDHYhWfMPxN3yvJmymE0hR+ahZoLXEPKw
M959q8KUkseAnxiy7TXVvcU7/JiTjrlqcIMdyg6dlyPH7/99mn4OZeQQgUvp4I7jQOUmlp8eYWbd
RnjYeYRl/iFg2PMA06rGdor+CY6PtVJdPjOIYyWYljYshdoT6ylCFEH8q9o36V9Od7Fchf86VlxQ
gtw2WIg42+zPr6eOWxaXzaxPfLzj0YNN5gM8m0qzeSBcAdn/U9qRZuBV6B4ns9pFGqV64bF4i6Oy
hVEror9Uun+e+rwkH+sgwacBT8vPBZSvQXsqhoc4xmMLmam7YkbPwpB9A653xjMSeZ3nmvOVef98
dAF05+YgzxYBH38BIH9OqJX+8lrQGosldowH9qczP8edU7VAak6OAiZEjVAcW1JXYtaA0G740EIp
kb6y99x0riE2Xs9rM8aKvPcM/Fmd39jrh/w3vb2p6XZpJuPkrCf9/pfr6s+nk0tBsTQlmJtoED63
ZpkVxZNbeWCqGhms8E6ax1yZF9SxAX1a6h8YwALKR/P/GIbBwQj2dcmtHcR5RDDYs6UxoYye8xap
BqLbEPerpvHzSzaP12g3IfR9riAsrTnuHrqgq144IfIzG0sMR2O1lT3HcJm21WYG4rPVZfA9LLpf
pkb+CU4q3Blml6OzqooAxgSCcCch2fcurI5q2NKD76AsdNu9hVLfbj3n6NTWRBBB7m07WYPDxix0
diJG2yjTdnbve/u+zRYVmVccGBZYyIPgVWpgbxtIbPMj9zT0Tz2emI2GyBsNeGyQFM6TxVr4/qXq
5m43zKW9vzcgJQs91K9Wd9G4JXGHFO6jnpEgDNu89+SbmCnn8eq/5bL6nrW0uDj0t4bdiSMOzt+N
iR5ksMAbMHu5qsgBl973weP9EE0YGp5Nf3iZ6/67WWq8EcZ2RGl1iYXx3MoOI86ElsKz1VVVX1n4
J3gOgDO6zXy4d9Jx2PyeChTsSTDwbvAkWBdaiQeRxTzj8hAkDfnE/31R/dHsgo6m08dvHDiW+Uez
Gxc4ZFBztac4tejWmvW9hq7GLXxSEphqFgjj/P9/9zuC2972QDlww36u8Ttlym6YIqzxwJx2Rmlf
s34IzolRZMdkcOON9q1918ULZ82HHwr9565XcHrX/wtFWH5qcGzKdM+XPAkxgznmH/dUgfUDMoZj
s5o2XmvPLy7cRDyCHQa2yH732DfsoxuFIL3Apyx+De1xJTqlF3xJUmMXNSOrMn+8xnHxk0KEwbE0
1hVCx8nIqZ0CVvk6erJY/21KlNlrTRCpk7bbcprk3056//N4CdKnhMbsWvwukvBNZ7GS/l/ebDtj
U2kj2j5FUx1vfCMSJ5075gmAK3Pt+z9jWRSn+3dpka3bagbY7YX6lHQ4oVf3b/0QyRMQrzzbzZbx
ZZpSfbp/ianikbhPFJ6Ns7n/EfkgDA8ZXUAG6vRJEnVQ1113sBDCsQSprU2aYqB47OdjU2uWKQmg
qdhJjHwVVdP//tZEmWLA/AKvAEgkiYAfOG77Ow9m4xTDZOD53vbE1rWhsyZjjCCXcEC2lMFHsJ30
kBgVe+2EtD5omkMI10vnk1+suuXbGbMQC4lTsXy5fxe0MQ2lWZh8xZ1MsWqZ5G11mGWa5KULSSHP
wlod6EVhyLv2XvomMpspeql7HlqcYijm6te8yxEaGzwFIqn3XvQW5cqBbImdjV0CenHDjVeyiV7v
zsz7NVygF8RyB9HRmfAD9TNrmSqz65sR/xBdcwohOjxoO6IAb+JpZ2HTWpltqQ55mGZwt9KjZLnx
nIhBvBaEn4K2hBkVQg7NwKqvxWw35wBP0D7jlF7Pue9fvNzaMHsOdxXhf/fybB6rm50ApalU6u8y
u4sOHUax+6tkB34t2L0f+xgOoekVzgus+XgTpFwNtC9s5pEIbdzM6C6GVfaXBPETzQX8vkHaMLg6
Zk1dMdzCsCZXQpnBXqEdbuwgfMHzv05r7iHTqC2eS21lbEhtXtR+9pXkgOyxThDMlikKLHd03ePd
rsNjy1ipkdWVQcw4LKwCe/uMXR631oFrEDBUAW8HZ2uxBztMv9DSTgeOIieq/Qfv7KGzRvE62qkF
+08ZeEAZyc+lk19QuSxqJ+fipCjPFD6KfYfIdY9za8nPoH8K6pbdY+i+IhiT2wR1DWhR/JBpX2K3
jA32P+oLM6JHrFaMoYR98KFzHWVuHxTNPhp1DakkbE5zPAKJW6VFLb4VufPFLvJvfqsQlvYkhc64
4o+yb3bG4DnEjAisfKo8uiYW/yrC1dcM8ivCWWrnIrP/F3tntts2t27ZV6kX4Ab75lYk1VuS5S7O
DeHEyWLfk4vk09eg/n1wTu2bQt0XAhixk9iOTC5+zZxjhrI1YX7GoeSLpkM73fg2N72NPf6fCaWa
ITt023sFu1ZiJLs/jKnzKsudGu9VR9/FEoZZpkXpdy6n4Vppy+CXSlqGrkReNebJB0rYZje6XEYP
d3GEwvZmjmyYlMQGGB5/qWKxd16n5TsZo++b1Vz3yzSusLXSruMy4Hpd9OcFZcyrRCNO4PJK4V/f
zZvhCSOPxmmr2uhGmC44g0TUEhvTLWmp+o0xBUSduOC1GvXsWUq5N0Z8z2mOeXHC8BeaZOXgwo6M
O3oBvvzSvsx67gSqBThSyTB7kWuxSXny+i7Rk151IMmufoHMIPy6bQaWJ2buGwsb1jJf9UdYb4Oe
O1/FcoqAIN+bovIQDYn10TsLxLYqEsg2PjMsiQ9myinUqdwQpTEo29bIugAWjxqMLLCebL1jmONQ
P4FBfeJSGPkGDBR6OAtOcjdnf+oMqSjavvqsJsmqTMFwkiOsPHvlM51Kf2bUm4cMID2/Aem2dSvT
8XPSiuEOdVSZtmheqWv9yi3NZyomLCte91T2g3bxDCXFE3HHuFNsMENxxnTdkgdj7zFQMSd54v8f
E9qo+4nqTrfUKolQdlnplliuRuk0W8uM3ZsiOu1aczM1tLPwbrP0mOCDXwe48jg2yjldSa2CJdmg
/qjqiZlcKV8zneASiZk+6GtxRUDsvmTZbx4MbFg7wz32BV0PnWQjdGybiHnNXY/JYoxGhFA3b9K6
V8by2lZtZsPP4jIHmiROwDvnLHGwlvRfZHq1uwSUuC/qjMAcZEknYvzunTpZvKRf8SAOHj6ZY+Yh
gpsRv28T1trAxTWxIQSveCuyt6Ez/Am3FQFV07Qfx/rIlpEsOotHHOi0CA9Ija7RMSkra46Uu5KJ
ba2g/9AqwmJ72MQEnLa7KEufzZJRX19z41d1aa78anIkUJgfkqJUD2Iu3njkc1ChUeXVVhn0ed2A
IQl9m09N7GFBmsYgZxm8E4O9mUQlH9vUtEZFZLpwHPHgJpvB2ylNzd2sWgRBGH8zYQezEbOP1dnS
RNZkhQmqqVKw70Y4W53mgnK5iQK7NH9GzaxvoCHo2961qJvz7Irqnh9DWqtBB+mBDbDE+aXsRI5R
ALfYcmElyaBNXbxAw028jbEth7hiil20NHglPC07teqTPhBMQduCVg0+zVW2Bk5+ZK1ok3QjdJnZ
76a+DSoi084I6Iawsqp4i3RL3fG67sc+n7dVk00Hy2jwnK+fmqVw4msrrQXpDqxxZ3qRnEKhwxEK
XrklOUmkviGGCfHEzbQM66XhqCycrrwtc1XuJBGihJPZGE5GiPLQ3V2/iVQt5JVMQ6Ia8VLO3WoZ
Sc59IlHlLVP6pXrvdnYxk8H5tOFtdFaT49eqzE06yfEFlRqwcCbGVZawZomtr8KxURWmeXzwlD5s
IsV8KkpzDtuxvdFSfutJs3dHbzmAcTYppWiMpm/kHLgPi+7ZcbRuA0TX2puDc8kzcdGZcV/1bv6c
zToKcpGf9U719npbqP5iILUV2BP9QUhysS0ZDmC49x3miY3D6JJZHF1HbCa+PTNm6Lsxpmu2D0XW
aAERfC+PtczQG9nBVlqb77v8aYDvx/1pn/uyOZmr2HoSBjCb7FylZnvQM4iGfSQwWo+9iTBPTnuD
r6KRWnmyy2qXiFg7W6N9Wtz8u+lT7xIhCzIY8Oz6pb01k0GQpYhmv4qW4ZhoURAvp3L26gv6MiTF
JiEtbJ6BvKitF2a8HAmQBkZBEATm9F4RXfVkYZ/QZs0lZ8QO3MWwgjaSXw9nOYESG5cYkLBdunPj
9u7G8iDIeARZPZYhfW0om2HMgqbRgOkhbQ2nhBlRxSA6ZJ+PplWVhyyt48AttOea6Ug6/FatLWzL
Z7ONvEOCpmQTRzUEbBXDPdD7fGPXWN/lamHEIYpPuDVY1MW/kBZP+7o3bihay2BO2xoRwBAdafLQ
yWON9rXGbc8R9sxdoltfSWQYT9bSrUal9KCr+Y9okuaWfai2iQvMCw5en4Sg7FPr2C8eCWOZmSrH
qIA7aVd0oFktX0qjU0+DKQKWqLPfz2bJsLjba9h+dUrzO7O912LW1VO+oFeRUXbIk9xivT2O4ewY
8QU5yVYu2JsBlDhnbehXtOiYHJk/aiGmjPzIWLCgYbZutpK8c4y3R6Ib1OvCw9hA3now3JgDpM8u
w2J5V0YndoKAMmEjiMCStV/TjT+Z/tXP9vMDcCIyZ7o96lBE09vcM+Iz9b7BMY6kW2nIl1C48wOl
XVTUhQJN4cDFuZiBafbDAZFHR7COOz4rnjyo+Jqf+kHpUMJbUIYsO9uVsXNNVbPdKUWOaWZBeAez
AKFKl/xyxoy0XTngWPWKe6tlPNAK5UUVZr1Ljc7juE8Rn1gSM3gSHbypqe/lAihBAzjMk1OQ4cLX
msbsYzS6l6aY3m1NRnemReih6ky/jpisGQ8BmJnTDjEfXNF9l9G14G3Cmjcup6RTl6s+AB5oC6n8
nI38ihNpANH2N4ph+aGt+qIfVoJW789Jy3a0WZiC9pl2aLOS+sbk2iCBosLUcuhqTEej3cmzgT90
bzfuL+gAOs6xU9OzJVuiuThmVVOHpuUZGDegO/0jAu6AEyAeZZ2KuWhjN7M8wvF5ayw9jL26fEaN
XR2SGLB9Hw/PrlE4X5IbzFuwBQ15Vx4F4sh7baO54TQ5JMLFfjwNKQb1aH1m0GpNRXxMzR92o1AP
krcyb+qu1oIeydqxq1dyXTHfRLNUW9Ncoh92jNpmgjFdpeNNjCb3XNoZF2fhqdwi/Z6TGCqoYV49
ctC2mjTy84yX2kty79U18Dgi73saGpiWcm6fra7unscRReRYL6a/9g+P61aiCfdlC8OlG1D+Ds4j
jIS4MzLwvHeePl5ozejhMfps5xogwYg+FtAtYemenA+LQp9Hh/1uetI8KYWKwVLVyx0/mY+pLS12
dJy2Uar6tYc6tGwL8bwiZep2DUvIJhNAkzG9FD3QApmNxMdh7GZs6L7k7me0WABQNO9Fgl/5hyvC
bd363ZLwWF/XBYOO7YmrDfNiFbFGLAG3dGYdpmXWbhicobkqp0Ohwqx2W3I+zXGcwAGMIbGR1Slv
DAAXeUa2Zy6hG+SVeeZRM8OH0BEg1eVfRhleyFZFB1hbDL6iT/NB1XBFRJNlbFNEek9GZWwR82Sn
gmXToXf6sz6BYJ5YsrhWe+PTIf5NCU6Zs6ze9R5SjUntlV07z/2uitSXkh3AaWYg/RhvLV38uxzZ
4Xo4XzcFxP0zFmuOZt1+ZQX/Ksv50iq4ukwquLnsUhyPFkbRLm73VYvXU9spORES/coygn/8niR4
cJouh5O9upqw6nfXuhm7XSk8fFaae+IgGXf4q92tzvArSIbuS+8HAkm7cWGbgHJnM4r1DCtn5Y2M
AE1YdAb2rAa5q19Ylk2fuYUFZd4WeQ77d5pCO5LI20Vd0m+VhFj2fXbU+uhY9Hl1cpvsl+gbZZeL
CUeHyRasMtiHPRBJPfrZENkWVPhszWZ3ywtMnG1pde2zkVJIRmn7a469mVIbXZabEEUcFXg/dfYu
djLlAYCU/jSK3jgWicXArCLxhnI4OVvFqY4W8TQ1sdxiAvA2LasSJOBgTmyWrFbMa1iiovKZW2A3
m+RhcFp7n0TTRSC43E+6/tdpZ+upUN3zTBg6dm08KQ3Y032MLDNQFeOnieI4tOkoaJrGxR95/fZO
+y5djgbd4LE+SHl/gKCojVRufJjQkNkemAmk5tolIvdnbOL2SbGG1wbVot/1bRHWrh3RsCdDOAqN
/INiG8lqOktrOrr0EMcaBNiAsi5E8ZtB1bLbk5PqV0263Z3+nMtzNcgWyWV0iyPh7uYVX+6pGnKS
PHLCVZjfB2PqNaEjhBr0DrLKWYmbc9vUZCG3zVWrh/lj2KIp39SqaK8dQnQT15ozLt3FGayTGGN+
8uAhtpFV/ZQtf/FhPbTkUgbTUF4zrEJkWKO+bHBVbDK3f28G43XEhozNaAZ2YvpOGoEJg0EEzbj9
VSgxHrRcb54kX/PgSetdqbyf1CqbxnTzHbZaylyGGru8LTHQ5OlTQ8zno8tsS7DIK+OHZBjjUDra
ttNYvS4Wzy51nVp6Y35p9JiCd8hfIuOPBowLe3gDqXux9mpT6R9u9AVF8ZeY8MyYjiRyQM/xR2q0
/ZNuuCE2Sy2Iul5scbbtBe6YbDG6EIL3oYu9+Ann4Lc5UMg5DAY2ttZYm6jHEYRgGrea/poZjMQ0
bbC/F98ufyqLIZ6quKTbcbVXL7c3nbA/jdEar3qSH1rVyU9pU9xFS+NlGibcl2h6lrOpoMBSspDI
HNDaSe0ekl4/dYOYw04a1teoJVaozNbBzkrSDeb5zCVf2QQcszrTAyXBY/yo4CpOVy1he5GgOua/
5CFoA8LojCWakl7sFtX5G2vMo3BlYvQekAVIYms2HYrV2KF/rSTHjtcZPzqu9U0s5v5gLETw0RKW
oafOIcdEsk16edJnVqCj1lz+AUGuAjLgT1OQkuuHwYGpxJQSUO5YTN6jmWtzHNAZlxV2loxhJbld
nr3aKzuEg6h9d25jKgH6t9o3lKinco5sDDPpE64xuRERGZzNgEVoWaY/jg2cb1FTj4ngFK9ewfVA
777rNGn3sESwno/LL2UHlwfHj0cG7yCPttSlPxkxkXUr6ACqAOwkInx2Qu/ro9QZ1j5EkyyKs6PN
8HKTWQBdLDHtTKdlCktb55ZEBpmSstvLaad4BNkjet4SY/mmH7NQF1V5JOPla+jt5IlSnmRqe8XX
Uzcd4qp/lr1nHIzO4ZEyq4+hKZO89WNqO5+1QhOBYZXjVsjxU5ptv5U9wdCEGTH7dJw29FxJozet
FpVeIrSJO3X/eOIPPSSJqhq3Ld1WY+AL45rEhgrUbiKC6Yfd6YfExPXsqBdMtODX60M5sTKbAQ4B
XfGBm043JJ7OxmnZlKrEpQy6cYg4ZAfX7k6Lqj4vbqZdZAsgZGgVHNtScu/QiLprs5P30a9WQk1w
24GruQGy4VpdtVE9mR5N0F/+4tq7fF0mqnjzaKMkcvqq2bE/MQ419qDNAjFjHy0Yq7So+cmfYX7R
B3JpEu3cyeaiy8k+KDMGcGbpN3LArj7EFptpUc10CqfLIc1Ieeq02g10u3upSQ66521qHgqzZ5So
FLf2YkvLfLYycW7d6rfq5m5Yj2azcxEnMKiA1c7EV3tteFQdSrYeVVvdcguWm0xw85F0CtIsPSBp
nu9JDt4im91Vv5E8pfe8ca2TPUDI5/i4OfYMLkA2wgehPm1IWLPPVKLjfGWGHBjtmp8A7fQZzSpL
uob8KcuWHXdjNl8NXG4Yh2sw63VjPCsuh62pd+4+AjLj1wOORnpli1XEeuU2a+B9VQ874KcAuqxS
sAjvTL/ikYsPW8ZhMenONtMGnmuKzrjaS+xPOX8TgwK5ro5oMfUpv6ht8RV55c/BYmgy569doetv
+rjgNkX/CNajPunW+E3PHweYpoj3RP175WkVmLZenjtAJVvi8MgJG/GLI6O8t5YVLhycLxWH0Ry7
R4uiaRtP5q+6mZN39AY/XK0Owfy2fyzmnSJ7c0vXOA+DGj+ZHMgamrKzPrA+cBm37K1y+SOTKsba
kLO5IvbtPYo+6YheCyZG90pkRpDE2bUfcpVNRjJvlzjGYCqTbE9Bf5bEKhNxFM0vba1y+/Szhce7
GTZRJC2/WZhJxbbonvF4veuUQE9GfVb0RN1pJWDc4xxnA9ughnCjoQuarG0+3dWKEMl6ujZNpT5L
rfyBn66+zVX3txygkekyzXcZYWkfy6yvhLpFuVQz3o9MLuZWp/Xad4NHiIWhdBcx3QYoSNXOyaPA
cFJEwYzYfAgknFXkxGYYk5rs3KKePpIxyABw1o8LFhn8PMhkDyg5GXR55NrFevki0+kjqpRpG4PQ
PUeaPBnraMSex5Fqm2auqNr5go5uvugcZYEyTUx1h/ktG4R5G2c+8cbkW2saSbWbk9c7Dc34EmPZ
3Nujys2xvjvX0fBCCotp5yrB6vGucirtTcQydHS1+GzZruxyMBXblnilN6cpDhT+wWjjdt+EsNJR
fakQakBFKl9aPX9KoCfvsYcN3PXckBw8K++zc7EgI/MK6+D00Kfo4l27P1XxAHyYr40DJNusK+kU
vwP4usEOd3d+/flzGzfjBv87v3heh2gtd/BCTtZFv7mv+Yf9zTRYJ1NPbqSBwR+SC2uj4JH1ESS+
iUUn9DiFoQPMe/DGpKy510S+oGOHcp+2AarZnRmE4SW8fF5wlm2+3I3mR5spnEJ9ax2bQ3JLbuO7
+8P4C/aGqpfQIVzJK1SVBowz4N704UDKuBVmxdb9NbGu2quH/DTf5E1/7T5bROv4TPBEObCffAbX
URfgBFP67SB3zPJxr6IEwUGiXuK5mH2rjl/jod52ANFwS7GoHGq33gNCHHdROphY8VvPT42Z2A5Z
XrDdVRd3iD9lVUzcqHbI3tr4lVEIbChnFdCgmUMcXnXOs1F+VTUwgGFSqqcZyd1tkOr7IsptJ8f8
g9+kKJMqQY2Z5B9Mkn2rRYKQWXGDt9w0P4zRZmKWUm6m5cnA8FHyTbx8tKG9wWMzb2+9DHBkHm8Z
4Kro5eY846tsaoKGrG5ujo83jUlKTgPu8593nTWEXtS4flIdPL2zhhpFTdceH+8+fpd1XBpDUZw1
1mlHNl9nhRxPJrfbB+z+P9j3//1uu8b4LNYYpGs0UPVIBYofETQa+7LtlLv3x58skW35idUyIX7E
HKXG2WFBuH384SNEgQjd6rh+B1Lqyv/4eF06DOHw4JSSXIrHG5GSWBGtsRX//bHH78DarMc+z+wc
17K2fs2u5HkdLVGz+I//iZUQyWCy0/WFVmPDGYgZ6US1m/uctAW11oddBd5tsQg7eXzObg1Aefzu
Pz6WNgCctDZfo47zt6Uk6691dIxMXZz0AQ80iFBr6MIj2IDwWzgz6bJDx6hz9OgxDiEW1Y+Qgv9+
8/iYINWYkV51eqQVPN6wj2V2mngZbyd7AnejIJEwVE790UqgbLVkGj2iRiTr/X+0g/+f7P9/Ifsb
Ggqx/yGuWUOJ/x0M/E9k8EtFhO//8r/aKk/K/yM0+N//9L9Cg91/WXwqx7ZtdbV7YKf4r8xg418G
zAJUXmCAXd1dZXP/xvsb1r90lYxFpCqGTaCqg5Dn33h/Q/+XComflQWmKTw75v9TZjDK1f8Qh5qe
Y7EiRZ0DKgH3zX+K84ZEz8o2Tao9GDOx06LROSfN8FqYZIs600crx+4+dk3jt9M4QhnXrHMKlhsk
O+247e6uTuEx0XOJNHKa58hRIhAfHrw6BeZRJWiNYOCH0XyZ25qtq+r9TtPc2ShLBqtiAvhumCDz
ITOt/r6pCsQFIQrNT6aG6roRoul1gUMaypaddRRMoHGtOUMxpAqcdoKVaN66YmtC1MElOGK1o7aC
IUpIt45keVtP3tYphXXCAbWxmZFlyJRCjW90QxJGBSKyLg8VCQPuNE1Bq1J2G63wdiUQj2zmmIp6
gVgAampnjkgM6vzF0XKi7ABe7Jts2SdwE4IGSNNJpUAwGukeimS2dno8vXmxG29KTDlntgnD5Cas
9nTIRZ7sPhUDrFXXGjsBjXur5InJNgUXPqRcZGKy/EZMXFK58rQdMbXswGwyatZWCjyyRqZ23Y+8
Ss7zqMTvtEH7FIPuxkhWqUXjHRApOKehchC3S+NX2yWw2ek6YIgfnESzXpEQQNNMGnIZW3MdehRn
MUX7IdLR5Zqj8KOwqKb5axm7c2G8WaRLnQwFgVgaybuhwkdacnQz4LbdJ2fECesgGrGLO4oky4e9
al5p2wt8tWsYUhzh8xSOerIG5ZSxrzrGWZ9c0tGbQtWr30Y77rfGADtkoTE/5zUSkjgO0YnBluta
slQisqoNxlptabbPS0WQdL3AFWid96kiQ9awWAzPaygAwY1BPio0vJzzB7uyod8MYxrOEr87IFZ/
SSLrPRpWZB+TGL0Vd3NOjG0D9MptYHI0RXlTIzs6GXaTMAV57P7sBfjKUm+m3nqGz4gcvUsCBcn7
Ijv5WiuYxTqPGDMlj5cN4CY7WGqMShllgs8i2diKldQ6ghpzbOfG5g0Jp/FZF1r9NftGes4j0DvK
iNvGVLuRYehof8SJtZcpJXhZqyXr1PzqUNCG2VQLrnuMpW4zPxWxo9y6EaiEWp/iqbi7JdETQ/+C
421BChWvYY7xCe7r2eugRILCsvYNdkoA/d2+1gtx0EqxH8ymPbMYh1vUm8YBFtqaVEVv6dJtTszn
MMcO3alXluemGrP94mXsaL5hbCxHJ1E7LqDihWcTOd7J/FyJ6BuPWhFgaAJiR1wuc56h3MaNR0J1
sY6EEoOmTtL5o8wMlBpDsgJ54qRHJ0356czea5MwksuioEgba8cPKpaY3uYUMI7XybDSOgWPeOcR
6pW9qYXpK5bnnUnSujIjB19qDNeJpu1a7gRoaftUoWJDKeoqfiJUNTRT/TiQsBJ6CnhFVBlyy3jg
GE20idmYxmE36e1VIkTz+mbr4eh+bfX3kjUqEqspKFUtuQiBkhtHrT9pirPGl71yBDk3KYe/cWdQ
/8J79ZOKEEsbkutZLQVnRm2E3sCyOwZkuUubtkSsUlFX281lEolzrhig73JXkf6c0MMNLLuIbR7u
Rd3IY5rYbC7lXPpSDEaogD4O5tpLeH30nxrZ8H7eZB5jneG7s7OtyIW+U0SOXs7oEMeZ7R9nmPNw
kuA8e1VBUJS6xS2Y1+AL2SpveRrp28TIkF/DgEBiuyJD5mphzqVgIUnncJniMYwN9y/6rvfWwMND
lDPzEAXRXPUxKwMx5K4Q/GyjiO97uvLSwm+Zi3tT/inyfnhrqVyryWR77TGDNNMhRBq10TAYTK70
e5GOh1bTi1CJGOZLS50YjDEfIIAWHEPPvGz+E9UsUyC/oibW4mXbd81HamkQFqFvBCp/xyvLHzjD
G1AcovIbc3or2RYQ0NLjpbWic6wR8ifV8vfiNseBvitAyPKb6RJq6Kw/IAocQ2eOU3DxeYgIvYM8
pwGE0umBoMXCp4QepvVi04t5q8+EBWax+l7PE5GVBoDeZMmIZ8BLt+Vb309efGjcDBqYqUw3V4sJ
mWYriVgBigGionLh4DBai5GSkABjWRr5i1kw2lQ+zES8oVtIQqtmCIb7069n+cuaiol0ZXfaeXZX
MIBsPnWx/HLhID6j9bYnc7x3M8OrzHom1Ce5iYR9OPQfJnp2aiGG4z/RmclzC+bQh95RblvkNQHo
8LDMyIpn+7MZ2RRstUzUPjFYvoI5C7ElAxTPZP6/5EUfqOqTO1rLtadbQZoDxcwt01/LYolAapay
WcwQVom3qzC/b5BJHgXDl0thEn6OdHzZ0A6RSW3rOnFXA96MMgVSEM/9ES4VVDRz3nsZcrTFaD8M
1G57Olhto5VJGaIp+5rjnimflx4WnDio4Zj3ADnmKuECyxsU85Wz5mLXN9tOxdsENbeYmnCJxUKC
o/nNvDB+WtLY2OSGxeHT/0U9iciy26tV8UNzZH0vRvFRNcvv0ohEuPRcM8W8Qims7tqg4mTCzkLR
Q/py1Ib207WzBt26kIFXyzGICKDxnc5BMucsxYum94csYueQcH4jk49YbfIfMFpXe8Yxx0JPSX7M
xGxMXUTqjM6s1NFUIKhTBEJG9B/ZaL64yfTclVr8Y9TJP7cafVOnAzyNSHnjWNrUvCQfjia+Y3Nk
wZ9l9JEoXEOPCsYXPbTZDOJgkDH+eSF2vArcvAXqonLmIdwtfJxM0Y/JngHO9P1FI8Y58MgKEbr5
hYjODSQLArKPtQsAD/UUx3TAnd07X1bs/ojq6CtWkUCpZmG+lgPT4krkhHa0i/k6Ou3HaKrcL5oY
USo24o60n01/zAxrmXNyYRLGxLUzZcfBQvBUjOOTMaIK0Bel3ttiL5Yo/tMoMJUsG8luFuUDWkXY
oNA5rSt+Ys2HhoHEqtXjvdHEhzqT5t8KjFTE2ljq8x/0bvBWnPqArLdB3aFtlwZ1J3vi2YepH7Gv
1ErIzAt3PuEudnnPCqxvTVwfPaIVXx+J0+zUx98ToOPabu6gLNRVZNQd6jkK86p64aUCn8V+4oDs
ZtjaJA2cjbwVbATTL6AhoFoad+CHYgVVqzWBNSXxq53e1jprLJatnpOo7MSl5QNNfuPZC0VFZAeH
pVgwqNZ9qLubLg9R1bo/3cg0qHcX72VxOiOMq6V8SihXOath0OeswM0k+qPz8PfNvlKCesVvE2Wg
+RlM3jCrBJNtZ80QL42/aSctNCsmuJVSvbkxVVL3gYi4/TYGfB96nfwgq4mcx7nmAZeaQYZmgtSr
GR9X9Y6yGSSIgC6CZiYJuyKtgsla4s/oVq78TkdOfwS7zNiMl8+5M14Ux/rVeWV1L43xMJvDE+cR
JwjUwR3a6LMt3eSqcVkyUJP9zpY/LAmFpLCoSivw+USzau2fqOfn6BB0cXVH87TEhRKqyl8DKNmp
cUvSs9SUXT1LToLNAbtpTmZuZwWgU67LnpVElNxsMyhEory7g3mkjosD6dakW0VKfNBk9s1wMQs6
qRFeFU0fTdWxMlfYuc2L95mN7VPEAvSQAjbYWwCEJ+DTkesiRVL1v7LoV3awC859UIejkWQlWl9g
kOWElFMfTmXHREatYYvBvHt/5PzSeizow9aR3vpvHv+QJcdwjM0CAHLB36VCf6mlsg64Mm9Dj0We
yKlT4/dSrRwAR9O3a7FATfWq5gzs0Va40butKuqGwmNcpT3ynzecz6Sn1s/ESKsslRYcBMnBdbji
YPxdKm0cdxRgT6wXRBjVgFzMYZLHxxvpJdMR9tenxgICR6YmmEXA+cLn7cAjDke7QloiUDnmo174
i2A4X85iCVSHIDLueSZTkUzLIKvxnCEP/9DmJdvCJwTcC4ZTsyZEDpkwISYz4ZfdcBLOQB5DbELr
tCCbG+qqynfz+SipLWE+4V7AQfWrJ6sOZw+OUQ/50was/mszAUfr3ISebhFboecVqm1nZIIZPzeW
Y28tMcCcLyD4OfdqHEIn/sWGNzv33/HoCfqH9MogjLSeRHp+pHWnCnXqIVIs8zyNx7lk+J31NhzM
2oyfNCWKt2WWMkFy06vrkK6Rxik5CswmXdfxnsYlf6/iqtlMmZncM7kueIGkQjvcdHGW3jUC1Gur
+eOpsfrCIL7aSKTNYV6ygsyg2mF/Gj8V9ik+6xh1mwn3R4nocFP1QF89QrFWymqXduhwSgQG0uhf
lpR9P3CNT6iM+7kd471a5j+G3Pk0U3sHw/PsIGaLLWA7WWF+KO1TbE6kqyAiJrBrZDvDQ2uMluvQ
z59IFraLimxP5qhbG8WAjhEd3fVki9WZWfN4oDE5ZbBQzfySwzdZIVkNK1jTUuedpCtukaLtoXbJ
/aDgt0FlQOoxOl0oS5S79IAwfUjiHJoaGpKtbAWZG6Y9OcfIOoMyXbETzdeYIl8fEuuudOSFeCrx
mxbI4VMSv2fS/bIn48a9eyuH7CMyavvo9QVmU/Vi2mSGUtg/PhE2E20P2h4OdosXvubBURtaGMHg
t5zlQxeFfmIpPIH6c2kLxz7yQSJkBINw+RF7JumCGB9g8jxF2OYOUYvScE2gnQtjnze5fWylx3Ij
U66jnHxs1ubBm3ETOGtQriBkjrhY8KRarkO39dwuUOfhhYPnORmQjqcFRWQR4cUYW9qR0AAFsyG8
MMGOB7IYcQxa7VQ7PORdQyPEqbVERDzXtzLQ9LaeM/jFMCg0ge3FnWZ3m6DEC9gI9zCqeSELRRvo
epDcDK51NI3GIlt5gYAYD8bO4vPVNUx5UwC3UDHubub1TPMG+WIuxWdu94jakt5H7TEHiDiMDbXM
q9aAfyuBZG1VUfebKBa/qYYYywuB8jS2dqpuvckpMoAxKfeSiBttuGuuloVZD3FqdIoQaelFXfol
FEud+jxe31V2YxvFjtHV59+FS9qDO8I3Vkj7UqmV9SyHTpmjpXPMjJTngYX0yBpBVaM3Rybsv7X5
jyw/O9yOL7r+x16892JKBPAvd4Pek732QMCWMbv6LscxPEvY97YjEZBWB6RvQRRP2gkt1K//zd6Z
LTfu5Nn5VRx9jzaQQGKZ8MwFCK4SRWpfbhCqkgr7ltjx9P6g/k+3PXaEX8A3DEmlkigSS+b5nfMd
ozEOZcySaRHOvhPuNY2Mj94I2rKXR6vX3zs0wFPldr6cFwf3NT0uFW0xiMxBnJprJPnTQ5HwAQDv
u3aWW0wpayYSAGYkvmut8c53ZIS8jzWfQC9W0xc9aJPGj9zoxobU53vtPPiN6HaVnBljzZEVYDXy
+8wcL92KnoPmz2AldPdYOtJbwVJ/08F0hSOHIXdoacW1tuSkfYuII+WZxtc45ZDOMV3uFMoIx6V9
E2qR4yfpaiMjLncZ+a5UwkytMdQudu03hVyCdqrkBkvbhF3Ec4hNRvHFYSaKTjMywOoF9NKMbF1W
QeXSEiZ0HjvghsP6oPJpW2OLJh1zpNXwm2En0nYcHRKH0b2WT5f6OXbop5maTRGrF2+tu8jj/Np6
2Lza5EPEwD11ibGqWLK9LJznuOOCViGFLOKO83pHdAdOdfFddxwOwsTtjCGecQvZV20gpwOIeMKS
tQxQ9ay6/NRVtGka+7GBJgy5ryMEhGdEWJAnpNV/ziXGdWj8vme2d4J7iV+wjXNsXCfdcnYcyX2h
Ys1iLn7F/iOxvtw0/kI39OL0cYqKfpuZJm+QesOr8D7aq0SMsY13zmhqnDc9pWDyPo74g5kOf1ax
cR4m2Dgl6XXg9kFG1sfpQCbo5ZermuNUAQTNO3kKYYnraQyQm5Wyj/+b2WWnH5mZ1Ldsqm6w8F/r
irB13V4ilT4lQ/3IcA6iWccAhvUNi6MHzpEuqu9hmXzbgnxca9iv0TDdVTYvDhKFSusHBKaVCvML
G7PtW7m1q4mH6G4PNpHLfARrO9S3rUFLEhc1Dau3eVUd+Vtv4oo7WDGr1tfFU7+X0aIioH0uCLIt
1Ham7vhCUdvBK6ffSZg1gaHmM4adXxiVHoH2b4Y0+Rp048GBUwsR/Ig75n3IDZIuFfqRzMqg7/PP
ScPnjV/9y+gqnzoKTh/eBzYqd5ZANmWbcGSqD0ktMp5JhR/nOiPty8QRN5Wqu/cKLiFMij1mVDzK
4phX2aEdLCzPJt4EbV8UDtm1CtVVHihj1kzeUHB7WW2kGEJNvAIewBlj8TsnAYXe5S+AP3mOYftA
l8peH4DVda7WBHgugtmtfyEDX0kVFV9VQwxdqTPAcG6sekax2jhzUlnzueqaX52wbkI501srkVWm
8mUi6cZGymv9jHVZp6N7Vvn3jNFUw3gv83V34xaH2dpPhvuFd/7dGnCxp0Q6aNFwse6Vl2apbzST
7r0tU6qXkr+9Iu0Fz3kbuRuQPEHYEDBaRt7YLBQ+YUIrAndPhQSX2wFeTJuYW9txKCqxQP9iuWwx
MrO2jqX2WMbsgsLUesnMZxorTh7pKbxmEP3RoLtSMxBDpz813LVNnXnPSsMaTVHae+wW1BOE5nI0
sdOmGWqLN8Z/2tK86yQdkA2qNg6nLd5NDExxqZ+b6ntGB7OhBSZmbO7L3tUOdv/QLGsnKYlTNI6N
LMBOWhiFXmT/QIMr9jZ3CCl4i8/U0sTsyvNdvoRktZLkUgzwG1cxpyQLuks0Lr0G5csw+sa9GjDi
GPGgcFlPv6Is/iib2ldJfOPERO3ZhUOBArZO89xJQzy9oW0pj4GiNMN+0MOSvWIUpAVhAk0hS1mk
EDoNxpHQU2xbHnc8t0UoUTFZw2QGqN+G1XyrcVoJrDNBAgQ6BZ26wR1F76dhCn8qehaeRUuNSvqJ
nXo8TnqTbQqqwDUOfV8SwtoQriKVmkhqeLO9Obn+IjRwk5BltoWDhdRlDQR9qB/kc2TwKo93hMg/
y/w39SDmsxszIVBt74tQT2/a2VjhXnAl0oqpNm15EGBztTP6gWhXIlhjGOiSVFzFFIACEiLI1ork
YQEZjVyOyyhqED8hkLJTj7RtHMaULkum7wMdXvKykMaoTdzbS+Vyl8MyK2ODei66miCFP+EThi2v
PSw1WLHWQZKA9h5v4xQDQEneUBiYLvMq8pM6m/bcF62DmHotsDrCep50sM6F5cuMCqei6Kn2SEYw
HX/NOpx6crQuAxctz2jEPrG9q95YT0ZMUlG49EjYio6MJCJh0A3yoW5TdZxjQMp9NvxScfTU2SGb
oTbiuhOhq1ZCbfW2fXRzPPR95zmBE+SQJ9lMHru5jDYuCpCf1twhaoR6KuQ5O13Pw6Zg6axFwBJd
MRbvpMFqbY4oMuU4uFXeMoCmEAdinKxRXPcPfB+Qk1yr7AVk6dDYByx98zaBRTZrpH4j2zcUh2FX
Rts+p3NPL7ptPNCx6ukUIQsFBwQ73+roZgWS/+4rTfiVeCa00RyJ01kbcBPmhejnRysLm+Ma9t8Q
A9CkW6QIoSOZEsO3nHM2eWNNt0f4WfdkD0dDxP5gegOqVL4XOT82G9hvN8MLan8fjP132s6nySy+
xo6KWuis/qLZ75ZdXpYo2tpVvW8G7OvpsLyVbZb4tlc+Tg5PSr+nOYkrD6q+kiPr4Q/hjI/w3GUA
VAfqq0RQiDLOgXIh2YhBJ2/8op5s+oNABwEdJnUx6zUWyh2o8/xgTCRoHOASGQBIq5sNCrzxwz9S
s/iYTFy4nZQNHBSDE6TPey10HlszvLAsQPpfqA0r08zXU2rBOMe9FhelueC58DIEBeYQD7MiUOA5
aOmtnn/GfHNmRX+K+UvO6uzoYPOI7+AWS+oHkWwNL2Xxbe2LOb2rgfOoseOIzd8ly117mm4T0Pzo
v5taY9YvbYfOWnO4ZuvewAS+M+fnrni1JyaHMbl19kbN95IPbFMKdinIXeY+0/t7MY2vTBe3BaZu
JZyT5vV/Fl6SQVrf7pSrQK/5KWMEfrcJEpMKqHYrsuKrIFYVefQZ2Vj+aHqlr/dWrMRSFXbbYrDv
4QR0C/5sL8q2jh2dwdF8tE62VVX7wirP2iW9e9dPzlmzU9rE2LX6upE/DX33VsvwtP4sJbNzWVk3
rFj3nfnWUHrGxILN1nQyuLcCPNiHSXkTFZfGKd88gRNItx88LGdduLeX4U0I55Z30htBHM/lXqZh
0EqHdQpXH3M7l8ZecIlc0yuEkOQ25yKlIC6iISwYfBe2OvWMtY1LZVIYj+68PCVt+TYhdHRmGmAW
vi3s+sYcq+fcouegDjhLaVlTNL6AbJy8ixz7y/p+9RqCbpFe+JV31EFDCL8Pu/ZjrFG1lnSgya9n
rz2NPjjaxdfCQziOB3NOUloucOKpgjsjsb1NbaoGmb65t/P+lVAZL3fLHUA8QADytQ6kq71c7VRt
lVntGGe/w4emxDlt7lvvvjTsu2aOj8qdMXHn+5JlsT82BCd6sbOBRYR9eW5UT6tuptGKo6gUHO/T
FKVKgxVIOZtK93mevkza9MVUcZMXVC7VXXQ1++yBHgUbLXwAw65urJy5QQtOKM5CnHaDdSG3CaEr
/qpyBq5xU7vIZC9oz3QoGWrwHUHHk62Li30XWh8IWzf5PIgAuPsWWO9B96J9OYoD9EsW+gGFhehQ
dCxM245jRDPmc2IZ+ySNj30aP4mUhbdm7pZu3sOtOYShBnoD6qTN1KUuT2FNSXyIJdcNIz+HrE8+
dNdp7Gm9EqhyxdzG029FlWyLpHxcD/xOSz+rHNWDe1o13I1ztRlMgMem85ZnMS1nHjFOuYXq+syg
/W3MqiCVE9ll4jh2o7+STZC+Pv+hGAdqARHQmVPeN7BQ0hQ4gv8zSoJ64W0zWEdBtrho4flb4ZNA
fahZv1SFuJuS5K5M60/G1+/t5B6AwjIbpxPPGX+XVkmFs3draQshSTJ0XFHdTvu1GO1XX1jPs3Cf
2xjdHTHii+qypznDvqYJwLzNC3PMD5jKsg8/dBne08H5J2vi57LMdnQG3TNzPo7FsslwQLv4K7wy
vegDtvDmyY77gCHVjtzfL6EzB7ZN6lWSbSL738gwh6UL5j77VJr+oPL2veCs18r6to/TN1GP72NH
ejqyzIDGyUNWFNeFEaxZMfuOhNo1WKSYmW7cwjvFFJBxjzm6dvQsTONa8Z6YrvvFc/UbEnhxq8Az
POtM0mzun1TdXdPpifnSdzi7dwTO7yDQfeSQyyJn7VGLbpNlunNtPCdaeV5M60aZ9XdC4Z3Khhup
9W8mJ5VtM4Gaqc1LmJlm+n3eJu8lyMIcxgfTa4EIiWputq9SgySRJIGO2EiFph8n9V3seIALGKbo
3Xgxl/oyCnXqFvMOPAzyM/dLuJBtmN32xviEuPRIKDDE8Rg9VAadhmD8KTU8a1w9JUT62eX0LCiE
q9k/PZRypPR7ExVIkXbf3djVuvtSapvD/nMucPgaLuCYX7xyJlTDwUJ34jWMrkaodnFNtC9Bv+I6
oyGVtJCHQvrZFS24YQFjfQ7p1Faq9KOLNeR0hZRPMMa2g0kCppIEjKtm2+k1VaDztnceAbod5Uy8
qUbhj8SbnEtzD4TlyXDmR8de1ZgRnr9UcJusczqLKzUXv8wpPkQUTcXFchsyRW2X5a7I2g8K2R4o
jfFAa/mm47zO7kfozcdJTr8rrWaSYgCparOHcOMu0/NoNJ9jvxtUezu27Vtsze8O9YFF5r3ELqcc
Nt/carvfOIrPFio4Y5F9TfJ6zbd16FTVcepEkGjRIXOcgtEYkw18MaSbb0YPLQ6u1ZRV5zReiPuz
RuKKsbVN3qaxLnxnsh0fzw2toEa5a1hmbUrr0dDmKBgc45np1tkr6TeNnBN7nAPQiRdr4LQndctP
X2505IeazG5pKA4/hCdpXVnzfs/8e2hQ7OXNu8m42E3xVOVqH4G/W5LXdoTFLuVubfFgOoBcDhC+
jtnX0eisxQjU0tvahvVn/b3ZbN/rJs0kTXyOqVf0lcCqs/7CwjIenUIm2MC92ynqH7y4PLHtOIRx
8iwKYAFD9eKQmlvO0iCfGU4W+5B42OfSvdFi5s/rN01F89qvUd04+RZt3PngTJ4qUd/3MWTrjTkG
eVU+ulhKrH4JssL7JdqwYVUrH/Rl4U7uBctK5Q6rFGV4ahkjLi/m0u9T2e5qrd23ibuxLUQRTSFy
s9ghBSkQmNtMO+MErfxs5nYw0V/iDBePCoRQp1tmpOBTc85zZB6juMPsbB6tt6FHxJ6fhiUJpmQ+
uG5PLuw9WqXMsfomWfULtfVol8xAY51qXedX4z0zojlEIcW7lnsO45A6PLs5unr7iZX1ISzS7djH
R7dEwaFPll9AfR4NxvPCJbIusj0S3qafnY+SaRpWz+WS59XJyEZeyowO44W7Fm2jjhY4jFVp5C2w
LmAbYAJVbiwTBWAqxPt6yYSX8GYXTblh+mNvtPZiux0FtqkOy7Y6eILLI66Js5wh+rCeOJHs/fE0
/n/75//D/inY1WPH/O//8T9+T/8WfVf/h/3znACC6FXyt79Mocevf//bX//pL+On6/1dxxRnOcL+
32yfnvy74wDgtdl4/9Pwael/tw3DYKnjuGDYuc38y/Bp/x0su8BBahi6u4IU//afz+r6D+5j+18+
/29lT4VaUnYtz0mIFUj5vwAiYZ85YiXegnc2HVP+V6S0Muy0YV4QnxBSaDWM7rHwdPssEsApYzY5
c5ZDNs2wIa2f/TzYsbFVus6KbM7q42B8/Tipfx5ccmKEflZnta5IyendcpcldM4y7IWplNuH1K0+
Oj2M2ROU6tZYmDSbxbfdVpsoAWugwzJKBm/czdTtbhTTF/57ekudZBBNgiREb1yAIOBTAYGDi4oL
maKbq/R6TH0G5ZFuvzwO9Dvt62W56fsRYgOMFWZ01N43bjEG4J+AdDZcZQxgEh6Fw0pM2SXLtvbo
nBp21a/6dCqJxG96Lwd6yH8uw19tbdsQOEKKvfzWTJjntwxd8aYUQZVk5ka4cxng6kUdWoejQoa4
gsJ62E6aiTAX0WkcHwdlsDOjyBxz4YiSQduoyVYgodkenZGm74H8nAEwbYriTyPh3Md9VNKUqH+b
4ols0IyUjaWv1eZs29oxqW8J5GJxe0LFVhOxe2HBVQ/PrBfjTRfiInLFvAM1XZt1tgca/MdOnYes
EeLYZVGQkLPfdqZzZTXEqhg1gsLXQLfB4RB02FhNSz1aP+ypkWhd4ktRzroOSy1UhYKUU1PSKkTR
V3geQ8TdWEThNm2cq6PRMU0zK9HUrL1QD0sVA7taHxgL1sGF1yMLM7LyKF2JMQ5UdtKWWD0w/Vk+
W24ozfg9eRAYqPJY7a1dQKQ/D9pcZ3tW5Y9y9ILabfRNVVJ71XR97Hu0LIJQrabt4hCHdFUa7oqO
PQUOx+kYa/lpme5BPsbEY/OOhlnrySsU2YcOBMngngsFi4SX5saBengTSfMbS/Po9yFEjNHg7dWk
dk0GnqY0SPIbe0LtHDg5Wx1HtThN+tX1ilfwQNd3ScKCTDoBj/k4VjPGYWXc0/XqbLjDxU+uRiER
WfaNWBGYTa53VOZ12kUXvJhZFh2lPrxPvaToRifgmrNSY9dGWeMcCLqrAP/TiBNpebUnix6fyrb8
SvL7Oc49noEOGXO0elIB8nmoPJ69kCfq6wq8aDprkqk7arg+OtNUiPgpZdeiAfHFeeaqkVdcEtWr
bQZ5rvWVh0bxAQyubSSUkeJkzSRKDcbhlgGV2HGfoqV8N8qeTVSSkJRJwmXXVg8RVMFdZbUHjJIE
lzWMt8K2SIPP+xRpdCdj/NoI6MQzefditlydPsSBFzOY0GaxM+L+ZkjC2adBjC4hTp6GpsBubjX0
+M2g9v3CbnOyabG3d6wLlk3BRMHvSoszXNCVBl3zUDti2iB+sdLVQXyRBAb7AMIpZ4TQQ6oTJkGo
PM7OwkguYqrR8jdJYo53xfzctdqyl7Uq0E0PotCiR5NvP6eUfum6+85U6tiOkGowet5WhXWdCg7k
ovCGm1rIXzrwjmRBsLLpINrcJvWQbhI+JuBJ+CpKnhNMDIzoVLyL2ASGRh9gV9tEawjMXKpuo5fk
j/Ney/cMsTk25HUeluUysLbFE/yaWlmILoiut7RNdVShu6v4GbWsfqkUgU+3891CUBMP4IwaZfe+
5umfEWIoxXJhkbBJCMeIbWrxJ85xgXj1V0j/2J1wV9VoQNiURJB8haKGvXCJA6Frrh/OFt2EYF18
UqqgV5sN/kWyXzVYpNwZz/Q6HuSSOjsrN26Wxb6YSVjvK7uut1nf/rIKiOmV530njfVGQTx0oRJ/
Op6OizGbGGCnpaERSK/B1Ch4aFYalFzagjmhPTuFsDbP8+cMRQmFcjmQSmgPelFRgJTEZ4YyNyMt
pNyJptsKHQOS/Njt3Kw4CUVgME/EVQnUkPCQYvzcI1aQYQPpRoh5vmv8tFtenMmigKkFEeUu7tc4
D5uK7VNrhP1tPDbXxomaQ1pBORqS32nppjTkxD2DH9LH8fzqdJm7VbObBtKd+AAGiiWXT5Uozhfl
rpW7NnsOTUf/FNgTVZKPh0wf/9DjXW0NPJZjyzo/6WBMpAz9hnK1Xk5M9ri13OvWY1NV8ssZX+wk
f+ucLHscE9bxHonhlVAXbXJ9/MajMdyX6fBA3teFCDTNfsmqnxGotiGS8pGscbzsnJbhSa+mYGIy
piZ0lD40TogQEMxybEJh5AUOuRAfHHVNSnv4XcjXqIiiRz0uYWS0XFWKuxko+l6nFG8zoRyb7X1P
RHdrk8NCNelrrKvz4nu/KEf1DW9mf++Owx5f/SNuyuxOxDEX5iY7dPXk7IhPkCyHQUTvibGNquZD
Aw+yNXOSETCnwp0+YLMgxYWtzZ6e7Xh5S6y6hn6RBAamNET7/qMiO7Ot9I6ZOxGQhVJFhmIODuI8
hYNQ7RxzKjn5kUClAdjRiBn0zQnKFTuoN5Ou8Rtpa1/S7bAeSL3dqhR/nOU6A4p3Q2h/ZpMMCjA5
4+GgDWY4ukVnXitjLI5RydvqNOT8SpthXupkgV0LyBDtcJLWkm6dIS0ZDUp7X7DYwJPNnaLVwz33
2ouExOfWiGy5XsUnXeRHrWfDhKpa39YOnuVEtodGRdhx+tzeOZX+0uvDm5no3ELacqubxFenjPAX
pXm/43kIbCVxTtWW7wpoSLWRwwPiek527uj02oPtDteRwwik6o2uWk7jpNV+05NhWqP25OnpJTIB
6Sxtd0dLRd4t3clLsDTHCQyedl7eMrrhIVYQjIsiijVpr37jriN35ayI47jczEgYMbfSF9QJKpR7
01AMMt3oUiGqttj40HCwVqoJMawyTmWXYw/RmG4Mdn1UU/sBtCnZqNlJTkoa30nHOgOeAZTXBi3c
iXZgbAx8la5+lFGxYF+g0g6PHxBzyzCuwIdyCL758wSnbLc4GZsroYd3aixRUzyXAvs1GkxWM4PH
HJKfe9MME6lH4ZXyKPyB2By9tJK4pePtrcgx9z3gUVvhy68dPSZ4KtMTpxchPB2rmawWupDwrgBx
sIO2KLiCEcq2ipA4Q5ZwF6wjDXdSxoqUwP99VYsTY2qkeHDWGTJQscAxULh+9yXZ1hYgXDuYxoEt
CSyzRBAjChmgSIsiLa862G0XELJ0zzh9OT4pSxz11J9tPQusqjhpQ8HIduyNIzdvjgwTe4qIui3p
YDxEDWKUHt9QdFvA2mlYwGjimxh4uy0M+8PqwBRPqg2mMhuPDVmtiFJ0Px2tmfE+PFWrinHB0B1n
MrfcJryec4UJjwagTUihuq/p7cWsrY+J0kqEeXWzeAXM0kx+lEy+II6RTOnYVwei5/b482kzUMww
pJyNXaNzB/G8a9qzOJ2lPHacHLC+yRmnefWoK6vcFU6y3I6YidamLMiMVj3s4XBEXAWrh8bE+I39
Z5cBfnopovYEMF2SbEciZTkCSUEvz2nHgl3KuN0QL2qae01nTpWXTow4vBBdYJvS2k0K3865Guwx
NqGmkq3JW16kXLmLOgk5CKuXoSnsM67Ri1ksr7VmtdyENcovxyASQeO2lNpD0GDoIUG5pdna6cJq
GDTU7SKyX1O60GO1Dn9wpBYBFoMby+hsWEo1GYkBf6pHnZ7tkQbq850LFu9sJ2K5tJTpTTaVhK25
t7DeE3Mfduw52tcFkpRP+vRm9hIWBXr1WE1muDVigH7dWN5AvbVv6c6btm2m9hYMX48eEeGKB1yd
721CRCx23qmHjDd6FiNjrCJfJaJNOnIZnQyPlgcmIwNj6sVMYp7pGS5Tdqcb/CH01mxktHCYtYQB
oo8Y5spJdZs0ZAfDxuFNuVa6bwW3VQF8iUvjb8hr1j2+jRtFazwRCUhyHXMsxhX2yWIEHJ3i1gn3
cTT8Jg/png1u7JuVkJbOVogZcvjKvbbZTZKAbaI9DJHqXmJpF/sk/mpp8NoBa5luF+hhDBuhr5wW
ayLs1797shgubGXgWiZnpxk31QBdhrUrRYAKv1GzvA28a59zih11yso/mKVSSrScCnuzbvTE6ZYL
3DXO6dhtfDEIscvR5ILFI2KOORO2PVzBykcgjo7KTg61i22WNxwPWuT+FjaggFETlh/aXBlBUz1H
DJAPsg4ig5M0LpXHoIrjaPEenLi/LSOy/1DguA847rGyjHkPFPRBWw3N3uRZnwVBCcrDGPNq5ZdI
k4094IdRddOwwiVRtBScyeyBtxR33E0z5SpRclGdyBlTg83sJX9/bWjqZE6gKDQRHgkzyK0qddbK
vC4bwdkdMNlK/AUW0D5zNtg320ttj499EnOLTLDO6/pwG2YQrtp1IDRX3WUal3ezLq6TLvrbwRoI
EwlMTAWwDQTBdWHVwtlhaCG5J28jPcFb2c73YjDHTannLwWx8J3N5n6yxDoHnLstfejHCTffLrHk
REg9Gre2LV47HNW4B8bxqGHnJlf+G+5sznla/EmzZsfIKjljYr4INtusMjOwkKloj0Bnn7zMYHBs
dQtTKu7xk+kEEeuC21KMLMaKBkawSd6MmP65rtvv2tbsbUWhp8ydxwSEHGgALd9mLozPuUYB8Mq6
OTdpzJBSvSiHOYjHdWA3UfW0M/TBOLuKoCk4CIBc1ep/2Uy5A1zT0mk6TV6VDXebCo6Ui6l4jDub
tePgnBAyYcISX49XdHriYMKNeG68bcN3mxjPMK+towM3mXSBHmJz6Wq2MPo2Yv4WE4DkYlJ7PZlT
kZFvtG6ENTe7MWmLLRoERQYhlkpjKqsbPWtPJB7W1laQH0llUAnPZBjJlbSsLJ+Zh30vYq36NKkb
6wG35VP+i5XvJwnTFMWhu41Gju2y4mzTCwaGJHGtOy/ix7P+tmfH9ksWb40D6VanshteLb7mmvEY
c/ghrjGOESvYyEZdNPcpGRmopaHbb2ajv5ZrOKjRNXHiOuUU/s/n9B2Zp5+Pfh6Q5Jlg9hAv2sGf
tftGVWngaVDvfx4a2WDJXB9+PuXiDUpDjDmN6Lk41etDnI8WtyMV3xHiTvdo5ZJVm3e1wyw8/vy2
dn0KPw84T9rTAEX8n09CJ4jsS2xd22nl6g/rw89H/7dPkfExYWnt0VmfoL6y+lvns9JLA78Sn/x8
meDitCVg8K0rowxYgrD1nhcWTuuT/fnIHJILMCltR7mQyUhi/VcNFACHfXTM1xcN5Lz4x4tkpqXF
rJ58nNWn7snu+oG1CPSUUx9fO0KBvoPHLIAWTq2TKrcNF54Tsaf29PMRBoK/PqKZq/75jo4FgNgK
FSaBPVqEkFTXndBMupNJzNMfdHDGWg/FbQP8m/DD+v+mCeNmx9tkhZ6O3ScKqrIZTssY//Uw4S2n
n/ufXxy4o3CUGHC8OBA0lY0n4r0Dy0g+8taHf32tZLV+KC2avadwPHUgOv/xkGsD8wM3eZrsVW5z
jIeIANQJ9a+iaXI0/LofkkBMUC/+9WDken1ikV2fGg/chqszrR0rOzkaXgMSR8vqw8zt+ZRTLU5I
A4YZ0Re44UpreIcANLLw6v/xqZbpxO56AK4/yQmSryQjOBOPhv3+k8Wgax1sV5zcTiahCewuf8Uz
3IqpBzrooPmVu0iqf+GCbea5H06ewxa+yb2e4znrKIsu3o30/JMTySaZk+lN0v6kOW66GccRIAU+
7NO/HnImYCcS2NMOB+n9z9f5/emJkEBKfAu8i2G2MHP69kSgL0bFA/wyz0YN1t85EbOuN+BzcZaT
/KJm4j8fyvWXtlZn5lzt+eLVXH+C0UQdFGB+YLM+C7KnOmvo9XOlzfDnc4fZmqqeKslxRyAU2tIE
rMThMolxG6GUbVJZ6tCNoqnaxd2LRyMH1iVsq7FhfQwTLsU0G9FFFrCMRF9x6pjHkSFRODA1Vg62
8ZBCrgW/lE+v4YKBn8roQYbvWIjuo1hhzBvkjsKux8b0XueCPnTAg0C44PQ06TWZsTdbRtOdCUeB
p7VtIs9rtLrZAjtlCivdl1lGtyYkt13Pah2/7+jt8PYUkBr3EAUwxaDSpYI0hGbJXUrjBcWFIIpL
Ng0HGixEYLsnDdfttjLzl8gFGwrc3cvyguI5j8aHIhq4pOaPVQ00Nyq6PyzperpxWJVq2UuSQTSw
U66X+n7IZ4ljjkPwH8l1oftLFWK1c53+klb8WJeOeFTK6gwGuMToOWa7VGHgyMfB1xmUTr35teLk
8g54bW7DHkyF9m7pHBdYfhzOKsAj4RQGw4hr1fbsTy1/aQtnCaSycdzkbLgE8NfepiulGh3i/6k8
uakCcpMr++yUCvzy8OKVw3lQ1XxqKrZnFn+Zn7dNf2175taa+dzA6al6FssQc1/h6D/R0bzsXRBL
Cq1sT85GgjoF7QIOsnofvIKpruPs8lNRqtdEYnVHu0fbwOrgGMZ7b3JXdWzhbKtyEsdofEm7UT2h
ZPm2GPeZR5rEy8d125nfT5F0cPTTJuZwf2s8Y9o6Rv82SJflXrM2cNufDGzyX/bQv5fOROOdE//q
FgcTwKJ5/jzyZmhRj31mLH/xgr+KPN26uUOhACglBzx6NIivoRgekzHySYUxKw6v9PzOQCTRPT1D
7jsPAQRZYgW+JHvlQMYsLMIYjDdYyVQeqDX7Qmg+1LG1yYFqYLNysr0He2+jIhXv8yn6BjUv/Z9x
YhSv6tpwvzTacjAEmdqmZ2en145vVGB1rRRjRes9s0OgJ2liiwlS28a6hVbwMcIpDCI5VZsRhZFR
CLeSOKmuc4nNJatB7Jku05A5fiaxKQA1KoQq9FXwO/FNYVzVwyL4wzMGlSzB3xfT7XZ2jcuu6Ali
2U0A9QOUmJkBasdcvFFADTyOLmndpTPllJGU7xbpt0PZ4xGAMjqZ04tuFNYuGrqPUOvzQJN6zt6e
w6wlu8/1jIVPRVtPXL5HvDHsw0lcRrG1Szsd2YYdY0sbi8LkSzRtwbbbrEOoInwCQrZ2GbrVzsD0
5xsyPnNy+esoI3f6juabmZbmwjnSF1Hv8gTvrUPi7IERPkgnmGQRBh5GOWgx5klv3M/IrajMq4aS
7bm81AJICX40QEVIfbOtRTdN+jFbLpzvGsqtQfopSghxxLlxb4T6m51mHwjbjMoj3ORjfaxdI7rh
2rqFC0JvCX8sLvutNrG1iyll+Z/snUd33MqaZf9KrR43agEBP6hJekMviqQ4waIoCd57/PreEXnr
pZ76vuqueU1AID2RSCDi+87ZZ0PIzqrn2ru3O3xhs2ieIxorTE1+aBp/g8icV8OkYRUjub3VTWfn
ZdqnbWHHBir/qxkhBeKfeCljpJIkf6cAbvNnZ0SxhS+OSkGQYpKzfGdHsh5m14H6s89pmPE0ZgcK
3Ssnyqv7SVtlxXwiy+QrQA7xoBPrsW1Ljrygqu1jWbYhkBDno2jLrwW0w9SFI59iQt6FHi5q2yrW
RQpZKp6LQ79wYhdZmGyL0NuaIZfTeOQM3kd4ibv5hmSkO05YyGljJjeCdI4Vtn2HyeVdhOh7gEfi
NPWLWJLgpJnDrvbDjvpsvLyM5PYhGhRU1hb7CIEY9JxJiVbsUNzNh8yIb6zYf0mrGAcTpIq9gdaB
eki+n+f4dkhDg0kX3sOswjc4fw+1dtkDLE0hgDjPDDxf9cjUKGNNe7JhxhNKuu3QdcMqy0MCpBrU
uP5rT/jM2u4wNfGQF9DzVJPdkz6aTEYqYMfu7ELyN7bLrO8tMYPNoB/DhM9GRBOWyNOG15rOwcqQ
wGt3+IjLEcJgYzy1E8TGTmirHH/bOi/D8WbQ+/s2z35SDLQGLHvzAo3Toi5G35LMECA4x0Tepu5Q
i1hCrPLMK07kB71Q10zIC2SUohZ1zeC056TrQY/B8gRHJHYsZHL4GPzmKc9bAGz2uoFckQ1NvwfG
grJKLvDY9Ze1Oejg8kdGHOxatHlI9DyQmnElaK302nCeAyvcezQmPGMho0gPtzE1Sdp0VrCh/VnL
wNhVSKbAybUIl8iC9DbPuPD4fnUfTVzG/QR72boYm+lE8NIx1fEhCgsLKxZEfJgUbhGrMH7lItky
QmEQ67jZSiRtiQeE2wmxEvt8bJjUe4815fvt0tOejNOnMeicnW6iUzOJPTzhvIEOE5+giFEpzHG9
+rSyji6UkpPT4jLDrjMCdCsLpCyEXJOfk59Jl8vOi9HnZyscqYgwvQpnUqhWo9P5RKZgsfIdejOO
aJOtFTLsdORCrakF+ESmVGq16IGolbsh0tNzEVMYmlLsjFli/Kx6i1gsj982oVEVMys8wlTLfoQ6
RLhOc0DFlRDh1CZTvWrlaN2hwQdH/gXflkuGweXbAoU87i1oRvXk1htP+GBmmyTdkDBJPkiAvwOa
Em01+VbWVFA7D4vVwu5IwvFRz8mUNy0nB+prb/OZYeB1YRYMFbEKUMpVq+oeVDe7QDBfSFPky1EX
gpsukENG1TfFO5t11Nm490FJFyMET3mcXm7DeXQ7GEvCD5WZn7MAMJ7EQEOVo1sx2dQa/WhoH8XL
mBBSxpnTPIF84JeARk6R4vy4OllyocB4y2KlGeEQ3cY3c2ozchZxheGpTTuZxMrAJYptvI3PYtD2
SUGdOk4a/JHU806Im8DChKfYb6jlmZO7FlXtUW2Ww3pcW+AW3YZjTA711QKCg78ToXunQBld7P0s
Z6qkXNbhOG3RLkUMwxnCgZkP1qUchrth6zJtmSgbSE0HDTvprmuBxPWV664NZ3ZWQkJyrguiz5HB
h0xhidbKVuxDfJix9ssaOHC0JKovC/8fa2bt22vT5Ri1u8jbQcq9S83gP9Uifb0F/FgdCE1ZXB30
rC4OnWMhsuPnlcvZom/DFJlD6rjqiyBrCPHJMqPmaBuX2A/a11Q+upEmPkPyqpy4okLbP9emce5o
AVGgzCdtv0hSX5gs1FP96oBlkM4bpIEBBZZ16CW8L6+CJ9y5xU69z5jn4KhG4uh4ozawdoE5Pnbe
QjvH7RmrByWFX6vjww4WFI4edK2cCGm2ux3S8q2VmEJ0+khdYptxK2SP9R8QQ7VpIaLem353xPbK
tA464gY3IQhqkt4Q+ku1iB/VKFatnhlIu9AZimg8eQNFYbP/7oj5KYECCQ+CWagrUYGkxZScleT2
FA7UPJuYfTGU/dnNCFbAYrtSEpwJ+CxeFvkRS3l8/gPRqD56VL/NTtYcFW6xzCgOr4mRuHVbvsJB
UQYVcLDOQEDXPjat+Fzqs3mMnIN6yRm84l+vrrZ1/J3qvWlVoUiTC4EtFODXP7YHcjPQRy6PWp++
R6G5d8bI27f4FPh35NHFEWKQlLtoh2CSJxd5W2M5oB3oQmzUf4w9EpGq2g+Y0d8WUgk3yTQRacbu
iG4KxDgnF6jpqWsB8Iypefltqo84kM+5AjUsTXdMy5vc+x7MCPdleaSt53APNvJebQUzPsMph/yz
BJCgaB+uIde1a8Md+KnIj6V+L2pTLRZ5B0LAfjP41NzVJ59mrd6ZpgC2Zd+FVoa6hG83cQlV5gIZ
oeTfpTGTwGHsj0OeA9KGLcNAmH54Nb9xBdPQ8ufZvkqbRw1fWl19MXvPBITT3xmFwfQBxxCod2wY
1FpWnd/cDrH+wAiCYiRnLpGBP8JBilepDueV6VC+ro2I36B2EiV7VVTDZ0Vdc1X6sMIq8ZZ0zjcn
Qy1dGf6GGSWODDKt2Ntg2LCD76skkbbE7mRD8Gjd6pvdEx1a2/oTDATASC6qnDlCY9Dm7yFWpnU/
QG/KwGsWaHmplMCeML0UnIT1tZ/PZh3clhnTSWGPm1j0d8mYvZdtxnnWuu3HvACqWn5Sjm+fBmqV
Ev3UTNH8lAX6oWM85hE7uWZUCBRFA67h6cGmyZxbyvQPHmT9lftouAHuYiudubjH91PGyDiuOoLu
ZmtrCnRkDFIZqHTjsWrKT36RyyrQGJSJGEO00EnAahM0v16L/IFuQXGeaxuQhlkc56Luv5f6g+0G
1mcUgKVjfsJVvmSMOuQhZC48VZZ271O42CZGSvDS2P0yfMb1dTQ8TjURZG2p+ThkOY9QdAZvn2Ao
KRp9P0JSlNMESluCSBq1mk6hONYzXruM89rcGfdGtmg7JLv+acpd/fg/Wk+moN38/9J6mo4gRPtf
az3vSkCQ/7b5SMvun0Cf4vLEv/SevvPvNtnSthRXmuSnOYA2/yJ9GroFtNPxfOgGQFRo9F6Fn6hE
dRq/3E10uK3/Rvq07H/3TUOH9qiLiyj0vyP8NGD4/ZPw0yKQCtSoYwo+oe1ZGET/SIv1vap1Jlfc
mJcriTq5Zl1sLqjDlj0JjmIv5HBHXQUuF4Tr9oVFq1OXHLSCvrc8hufGLBB/NqcBYfmxXChJMtUM
ApDczFRwyE2L1O9x9LqS/NukZJxOkXavLs1qMY6enh9ic/CPgJhMOYILESkUh1gOCdS2DRTQJNNk
36NKOdZwoyg/PhUDrUqoPy9Z6b1Hs/mkh/Dmi+FuqowFdXS8xcNhH4PhPtUKiH0J3i6nrr624fKc
62MPajg/aqPY+iknLwdd645YKvK+Qw8UkeU9EvoDNADND/JFBOec/Ugw7wjDKHsSWC3ORlhEwhnR
JOLsYRUV9aeswUh0xENlOm8g354Y9j/Oevea2bW7ETZME5Na0OAhSHFzo91jOZZdFhxARVvBmPF/
ORNZsjnjNZtmH6M9VJVVd4vWlcSyETODrW21xX6lQHaPpuDRMON3u3KICxjzx6JyqfIE2WHRnxwd
+ZXXvw8+tnHTElJhgs+MNjQSke62i9rXyY5ORP9Q70FTazNbW6UjEqI2RJiUx5W/d+2JZJ1ysFZj
8VTibue0RAOzhwaUmDdRV7xXIXt1clHop06Gc8NYzlHcfGOq9BzM9Rejbh681oWCary0Hg6ZcEwO
9LlvfSNgvyf0NepHoTWo51H9WsN6marzOBJ7CkaafDnEkhT/fhD8Qs5AscIqtc2c4tiN4+c4tp+e
GTDR6rtdmO4jokwXLiNBa0M4infwAHak3U0bP6B25jo0yLHatXKWPBR2sEU7+0sIh3IdjoR91NMO
Cwl3FdhbjJ+0+hh5VM/5gJgYqy0BbZH9i6Hj2k6cc0KEz6p3cRDQqoQszz+tJXhPM8xbs9tz4DXR
ezzWM4NK5IiN6ExkPFyQM5eSvP+9sjOu0WNzD6VwZP6I8Ir6AuEW7Wqxyy/GayrYVaCy/dVgMcOE
gWrCsJXHEyaWQ6l7jxi1SY3R22gtwGiQnFKM2n26WBv6ftT+nXsxzC02VJvSMZMuJKlIedL5x2JM
d5kj6TNdct97OspJMAbr3uaZRv7YgAJc1Xr6gmj51Sz8u6536HqTagIlywY+I4ualfhhdfqDxkSj
MzC1pwzfKnJbbZPqjgU7jAPC2HlV9dUenR89E0scIBgkBhCuEXVsT7cWpBfJ0V+me9xc2Nyoym+E
GaNlGSWEw131rfVQuAGkkSy4s7MaG2r6WvsFAm3oISb9ZIalyKbj28brnsd0pFrqk0tNkjFTZcwi
hZO9oPoDq0TRXoNDXyZIw0jJa75Q9OFLprNqhToTQptMvhqGREr9GsTCYzeZ5yUDb0f6CDtVL4AZ
eClVwayaf/EG3/LYeiA3CElxE6NynI46A5WgxS7sJN9ZR/I0OgePcttKRn2lxwpzx85EB8KQ7Cmi
dt7vxwGoZin/n9ZGB2cKfP+mlU5rYeX12kYGmc8Q9OEo3bcEbW7C+lfSaYfQvytA0XWN/uQThboG
pzeipTEf+ug2ayhbxFn7SJ7KywipWGsDKghE6I3aSOe1HB9EMT9BGsm4SnB4Je+MyxLZrvnVooJb
LR1q9FCbzgQVfKFqwpnMxuzoduNP3b7DjUVWpHePtvJnYEy0zrLxqTMpV6dF92yUZr+yZoHPeSmo
SbYOqkouKQQQfBmi4bM1yye9Gt6nig9pLgVQDpQhnebv+c+pHlgPkY/dEKzj1u3zD21qvtJ32pAw
/bVkUtFai0eS9Ko2CqSomc6MDqDkMP8yRPE8ElFjxcmvKSzOybTsNFGhqgq5mtDcBK5VrtwYhaM0
oBq4rRKy8UR5pyHJ5x8c1m1ffNV5eeG5yVYPkCampn7IcmfbBIydl7X/iV/iFyEbD4lnfy6zRXZB
5PEicXzrAyHbEigC5mwBctst1h0C+3MIjTlNrNcg1n+6gSCdy4J1sFj9NrLcm0DQkiGU18W9QC15
eYiD/jwxZLQswieFjYcCvOcg8Iqjk9PDJz0gCzzvbkzzOKX5A0Iz0I0uGo4esRNxv6e4BMvRGbh0
i8dsyH6i8r5dHOJG/GH68MxJ33hT+TCQthrLXxeTu50pPQpGFP1cbFzjoz2T2wTBIPEbpPcUsrV3
p6Xwnbb+oUb00oUgLdOUGRTjlTuvCD5RrBZrGSUDv/R7J0Ji4+On0KNvM2Bm7/rapBjIJK919bci
6LydbVI81TxMfcj5kOQNR1E3N5OWPswRw4kRPZ3LSR6KySZyxr1uL+DQeqJIkwH+Hlwch4pGh3JW
L6B8Jl26p2xzqEZjV9vu6zQ10Voe7b6oQGV7EKYQK0IPE9/CMQZ/2Zrfc7N5HGi5hHGy9/O3ItIP
7jz99Kduq+XuLZzsr5VhfykmcGTu1H9LEAvuF288tQvyqN4pkP+2T8yrInlqgCByMFoP3cdUPpql
eLKW6Oz5JEqjxWGikYK4cB4M2uRrwYO8AuQ2Q/8q/bBGCvpOnLxUCwci5IBV5eTnlhhh0qAqzncI
JbXSrfclZAcqiYgrC5vjZpAqyaCjebAs1EOyGi4iCUq6ze2VzpFbBHNww5CCNqfO1Y0jxCQXMwRx
4FTWydGt0+Dwgat4+epPCLFGq+Ib/0aQIoXfxfkRpWLvINHYJKP2HWcTejv73k4in56qedvBY1u1
dfZOAUbfl1Wy9xClDQDX1mBr9N0YEp9r4X08x7bY9L1A5REXz07FTxwT2wec9+cC4QjV6fqnObdE
IdVfzZT07YQQHijp2U3VMR4ik4Wfg/m1HPi5Ylt9ceG8V97XGEo4NafglbynaGtHzTcYgPczpAiZ
k/vk5MHPgqnUFhg3lyCKQs386nQeYRFWABYLiYw20ifMp+9mVSGSDfW7yvwOS3xljdkz0zRmj9/y
OyAgjAUQD2H24IyYW+2zhzod27v+qmk0sAnpoB+jh7uh5Sl66b3S7MIEZMCIGDqm6JStLAujKc26
YVU6+To3hy+GV33a/oPp6++j7f1oI9SlLTmeBGYLmLoJeSHwssvya+BHtHAi/YHJtr5KENQCPsf2
08EN0/FPaCk1xgl1rYgOvZUdez1mfJSG3zIz/Z7U4QdM+rvIJJhTJHf0kG7dGRZjketnk4i2riVc
fik5EIWR0KuZXubCR6K1AFvyzPdCA5Vtw7kysuwL2oab0uB/bCcSNWJtRxDdw1iGrzbAUkDB0dmu
Tc67iJ05/cFQtp413Big2qxt40smaDy92VL4mHcVPmQPR4SJdWd2wM6OIDX8CI2wjX5ryvc+8UVZ
+qMwjG4VLqeQrOWV7s2fCS1nPYQo1bgFwkhq/3NrnxmRa1YOoMEud/J3Xo/Bc9wCgvc6KBaYWW9h
B0DViWz8A8NjaUIySVpOcJhmnqA38t5dyBuQmASXJPgILUCs3sIwpQhMcCYFl7O2fE0Nwlqc+hPX
0RNqZEFjKfrAcfnmRsMPMLE/xQJxWiu/x5JtVunsK9yiT72GOyXr81Pjg/6xuuSAreDJwLQ/2+ON
0QRnciICWf9878MWCJ3d7GJkdiVZrUlySGL3TSTwOur6V4QsCfdR9j4KD86Ed+jgP61QlD4aPaoT
r/E+I5wYK70Ybw09vfeNgYiyCBhmhisWCM92SeUFD/7g+LPsdY/Ms4Zep5PjqtfEftZrLv/9F6v0
vptJgPcj8/accPEJrAQ90FWqW4z/+9bFjD59csJ5MiP6u8HjWIl1GiLcAwoXlFFKmACdADetH8ek
8NemTzJhRKvYTr5OVvE8hyGXf+wo4AT9HIBaOvoG1EjYpFpinRkQ7Jrexs9jw9LwwNeWvUC16d6T
hXgvqFhtKOIdu3piEtQ6tBjy3YDKsC7HL6KBBUAfnU6hoPDtf1rh/NSamX1o+vphHo0XvSJstUpu
tMTh/EK+GgRBj5h0VPgteUMLZikEmsch5jfVpc6PuTUeU83bNxNc6nSJb6KCM1TtvwgjCHclzeMt
gnx9rbvWfYOZJe2Ml9SNto5n78EmTdT36HK4+XkKnlFT2yRRyVGtBafQSbgAxiAAtfi2b7EEEQ/b
r81yOpgz5ygfzvAq+BaMBp0JrPxGCNstetZ0chgLmqQo8iFmOnCFR9i9AeQ704pePDrKyC3uKvZr
SJxlBxGsF+Ry1QO6xlfE+z/jKPgBivXNh71LYBiFKsbbtK2Yfz9YlfurTqtH8LXTxo2r/RRVEHAY
IUU+HSjD/kwEyRGYbRoqaiCJtkj49l4J3ScL9obZU3BlsDDlWQGCdEaY6hTJKiyr57auTl1CFE+K
eE3CaIBnudlHXjOJXKKJ9tEUfYuaeytt7XVYcZlHpUdgZfokFkTq/hz9TDxr14fPNtc94Ww/+5Ek
oIloz0MBYySSaUBqkaoyg1pNZBvFAV4PGYq787zeRxXH+rTkMyqCalwTUb7AH6W3qci7fngfxfV4
7Iqh3vpV9UM9DwmF1LbVIeR0QQlD3VjKty8CH60CKvTfbpvo++1p9QJgHcgVUg/2ZNFjGGADQG+B
eaiL5gOHHSgSuQBpv0dwh7+vcMB5osahy7nUbkY91WvBkfHZQz+mpADC430YgZz6bUSLxLESxEFp
+4UMsuLkpN792A/TbrkUY2hNHm1Ymp0s0GTujBo8QjLd/uO/LeT/ZdswKXXZPulkm0StVYbHm6lV
H0jMyY5EQP47QXCqMGlb6IHgoFCjlItSCyUxifKyVnPxls0E9W9lAGCW7W+r6tHu7KFPjGVQ1GVV
QomcArG0er+pbScZ3MWw7nWZxEntucteiuEalnY2Q9Bkh6i9knayw9YZVF3kbeo7Uc9Qa+q2y+Gg
ttXCzGRERx8dasvfdGP/pL74WHWM1K65Hg3qnmYamX0iaNqoXaE+pBga9k8XljDbOsodsw2eD12j
12bRZf9ayJUXUJjmLvcDm6OOEkgB9MwEC7yUy6ajs8MJtoCOyyJPHHcPH3lHEhlfq84cCNB52zuS
alj+X2/822dQq26GK9QQkbg88vLtxRHQYfKVxWZSnXxZResbTdpIzM30lGUpQTfy6Jso90Giuv5q
POHCD1Q77889CFD9roz3nrbAL4kKtNuJF71rfa6jFOL3oBb8RE642wuucRxVaq+V+vAARH3Yqc8y
BPV95iz6rtJtciLbnB+6jPu6PFS+jnqmerF/eRteM+IouNxs1JEwJBm1hBLbgDwQxOS4ByR1q+vh
Ix/gyB5MZDEsxv53UEcwZtvxMANaX+hVFi5lqcCTv7R/+b5OmR2DyKqIrTYRbcnfpnpL9WmX5NZj
6MbQsHSa4+VIkntfHUlq83pbifZbnpFssbiEHGAKj9zswQ01zjDq8Wpx/bX+doheVtX9tOfGgy/r
IHJnX57SRfZee+naYnf5Vos6bPcibI7XX7j699RT1G1qM5RHoT4QbdTh+Y/cmEANzgiWOtjVI67P
//MQVNvqW1Nrl+eo7cvqH/erzT9uuxy2Ve0g0VN3lTmjKBupBiYJstzEAYXavNYHh7gz+cGEb6MJ
E+1K4BxOaIIRo8psSJ1RpcTPce+LpXvEgkO50rsRwIEXTOXghR/JzjyMTX+2ZTePWuNjkZ/LdsKy
6Qusb2WqNwdT0zcVFuaDRlzISS1Kv+xOjUFgx1ptu8SCo8TXiXpwCR9iNBYYa68YIqqgNfeox//9
auFB2Rk98SXNqgWF5TPSO6AzchHEo4Q6q1WB7mKtVnvRNIdYNojMaYTCRBbEWd0B5yVbO+SxOjln
6Fz+fNQCF/1fa3/chmqOXazuvqyq+z112P/tQ/+8//rK8eSWB4tG1XRjT82yuz79t5e7rLry4/x2
6+Wtf7tBPff60teX+uO2PzYnB49ZQPDX3mzJoPyv/2khD47rK6u1pSkwh8fdV7X1287543G/fdTr
y3SUwFajYC6lHq3ens7/Ae34t6iQihzVAf9tFYUEzfF89knYwgYpO9eq/aKUJWqhblNr6g612U4Q
JgOdpGbVef9DbXJpx4cpAcrYQcLtJXsxktdYJUP4bTvNK2dNoYpBqDrvq0xDtfDVAaBSFdHuNDuI
z4+qM2PnI9f7Tg4bdC5wW7tlUoPIndMaSjrGYi5pOPIH6Y11cpouPZ1aDSG6dAgPFg5p5st0hIo2
inToYFyKlNBDR6EHvsQ5qE57ZgUEGyr8iNpW+U1qk9iN95zewVa121ULXq0xkgBkuDRUKmNYn+C3
diFTG7IFCt1aJRXmgkL6FzxpXaj+sfbHbQ1p48xCEZpAO0AGZYx/LcawbNAGyNsSfdqnwMj0xcJd
zAMG2tT7qGYsKb/PmDLPSa0ZUv1/vS0eBceADatpnpPi2Dao7hhyIeSYcEj+JeRQ204jXuBMBlvV
XlPdtkvSo9ITXbtvc9WkOLUiKsZyXKcUHGpNfdN/3GbK8SNzn89L5/jSgbusqy96KKipdZ6/Vl+n
+oqvHTlHXYou22p8uTD0KjqcpHLMEuNa5jonV2clphmksCiN659DjPNffYOWNiCUun6j6sakKKnN
MlbtNZ09sERNu3c4yyt1kdJOBIOJzENthzNCw5pkTZVomg1dOZ6rErHW7HwL0BbifdB/X/zdbVRg
DlrcGvvIQGlGNNVfi66gDNCS4ba93jZLo0JCiCtTlMDaNNKtsMTfTUzZR2qQxM+2wxueNdQv6nsK
VRinWu05hQQijHZG20pV0T++HfXFXL+diKyqtebOZI/Kocp14cqT03Xz8qPsnJLwwfSn+hrUF/R3
X1Uvv58R8NZBaqDUl1LhMbaq3EF4yc/t8hWpX56XDPa6QJwOzosEjkFW1Gd3PqRBgRwjESgB5ej8
aOOJMxmF0kxIq8+ATsJWiaBCg92eeQ7OaLV9WfVDdEt6xPxZ7UJd7sfL/pZratOwED8boLbVryVO
hIch1XtVJ0j1i/FJt1/WavXyW5JmG6ekfoYvYFk7uTetTb79tdLfRJpBzkyGIj7SRXqQ8rCLaE3d
qzQ5QUEOiLNUL+pYqgEwA71ncd1Ua+o2W9NoPDCAUEdaJHeDJnU9/yOt+P+SVhioHf4racVtWXQf
/xyfSlVJPucvVYWSTiC0cC3dMHBrWoga/lNVYUDGsg3D1U3Lx8Cm86xCSjX+439ZSlXh67qg4oIU
w7vmp1rWv5uOZfsumC3bdhzL+O+oKgRV3H9SVdi67VB7QUgFvY4QVws8179Vnx9PcRGC3zL+NzX8
VAQo8e+dWbJdEHrCcC8OXG2IGdD041KU7i7JzDOJiMk2G+J3eHtY5SbHAOFAK6GOzj2uFuJNidbu
i1+eNBtUnU15u3uyqoYYscHCvT7YkHJgjKO6RHBUuyALysd8tPGPC8ppJde753TuCGDLtiX1760R
RzNdSvNblE6fhSj2jpV391k6648RyBqKmquUMzI1nN5b2Q7OkIzm1tARLDViJTDTh3pZXjQ7fyUM
O96Xv5Ao0zFt9o0n3aM99vyoSZd9nVHBApe3D3kaTSVcJ/gQ30Al9evYnX9MFi5u9h7VSis8LIO3
0i3OL7NPItzwMS16+ph35bYHCQ4QskluXOGeAd8g4VyYzGU9aMVlJB489uMfde+diyErGQrrSFE2
hmj1ve6V+3LCwwaLZEvFPl3zCHIfqoB6Yuqc9IiE64gAvJVlWCBb+M+tqe9vEjw7oWQKkb66Davc
2/QjyWs22INEzA9RtitoxtzXBaX5KgVtbMHri03/C8INit6N/gAvETGAVnRrMv/KlVN9QcbebDXD
pn5qZW9GQ3QLk4IPo4fLg48+BJtq0wmvIABRb9uZSfvNTxDsOchMtkWvM8Epx5uKRGnDs5CRYfLN
s6bcxQ4SeupBPzIIkJz03HcjG56cxbLIbMp1RJYI/pCQYsWmPbQuvfkeRmpzjr0MT7SmUZ7zrA3m
w6jzrcM88BpL2ry4FfGLuZv7mygTHwjOKUTaMMySaDgCuS02elYGBwQs8oud7jSzHtYJUQwTYQ1I
tSUHZPKA8Lpgnhz9Nl/870aYIPZP4R8uHejCKCRMcO5ggtxFdYgt0aw+8g7ej4YqD4JEclcbjUSo
LM5uMm9MgYQhrJDPNwmhr8hb15n4RSJSdYzy/k2PMZk1E3p6zza3Uwlp20RiseqYGHXOoS0/U63L
yT8iPtKhybJHrDXf6DpcyjgSj35JYETUDMVTFL0EMrsH5Bl0rBg5otZFGy3JDYa1DO+hkya0NCfy
NaCZbmvr0673pL/0G725p/ta7ELZ/ewoYuf8vl1jA7aAejm4yQji93H2yleE4tGqsuGOxNT7G7+g
bGG5H3kT/MARTv14MTTAJ/jk0b238yRjWeyfbjHdmrrsJycj/b+6Jwgtpv+K8aNYDy2iC+nx3Bk2
QT5UKw9aTbYl1YewIIXBQMluJG81XKKjW5nLA7A8fH1FhywUXBxNk20T49IOorLZLkVOslx24FsD
eo2QZ0+FtoX3CzyImmHpQj7zUK/o5jpwbcLFqDhlnTDO6Yh1GOqE4fHddiAptBAZKAFHE8dsEx7M
gEI7oWTinMbjB45kiub9dLB72NZ0pvO1o9PC6eMc4cZQEicgorfKj+7opjXkfDKoGEoOOYYg+sbK
enPjFVTiSitaZ3AP5q4NdzrZiPsK/L3WB+POJxZ2VWZvYUkgx1hM5r7ug/uaiBwt2fZNS9vZYNhK
RCqe/G4nLI3GeP6U0s+xi/i+yE37XnMbPDQBvBV6vI9JP99GX+N4m2XGvAG7TNwkfATMQ/t6bMud
7sQeGc+01OY+ODTWTHmJKFtpzcya+ygRKXZJBPJFP9BEwKLMyClbmEPE2F1PmR+1J/o+2d4P9fP1
JvWIlh4FM4vLcy73ySf+tg1QqYE3itkr8bThlEpPjlpDNvEAR/+HSS2HcEtQ53KqqaaVar6hNtUi
bZx8C2n+Vzcs+IRrt532c+vfg45E9JSWKHonm9+CN4b37dIeHQHGCBGPv64j62bhRL1xIlesqRtq
dxG9fX3RB5BOGP/QLjEtVEVztaoWrZzBLOyGtVLtq4Ua7LZyEnm9zegmWh0RFAhtWpDzchkdsTTg
+OVMiIrvyYxLfPv4WokkeS5pKuKF8O7QMRyiNs4IPunvdc3EXS8XlR0K7DLRsW8ZFBeNkZ5g23Fc
pafIdh6cMHztgvyR+XMHjQP5NdgHj6nR0QTpwYyyCvNDk4qtmv3FtlFLVPyXySkLHfkNX4qaKGaY
ZY4jtQR6BicPKmTazocwjw+OoMowTd5Hx9ShS8z6nI32r3JmSqF5sAYSt723pd5c+TPUlEl37zBn
LEfL1IryoEa1rvj0BydArUC30yFKr6bWR4+aEblaqNlQj92KFoucGBkdp0cyRrptbc7uQYPUVRNN
haiBwLIxpXFUWSVn3OtMT00xzDRNT9Yjsr8vlp4PABpPkUPKLqnDkOkM/QamCBwsd3jXDb3c5Z1z
ROaW7/TMIDdyIB51bI1NboUZx0kKWE0dAaT10Xy0hnitjDfqna6LP24TYd+gBRGyotVRXlYOlrxN
pvUiZwBqLzVyopkz41T75rpQY//r5mUtyZsdeKqnAVQvs3cW4OHpJcbYxpKlpDODiwwXOdbRyhqd
qdrnaIvUpFZNmy4y1CC2MQGLtyKdMnU4LBo/39Ayq21N2iOVSBjDIZWaggQhb44J1MuiT5pB6GFq
eXhPskzrySrVdTNPhyI/qHsmlzLaVt2Vq0rooqqv7pwSp6Yeoe4jKmdnDS3BxC3+lusrDQWhkY5A
Lqkea8qfn1q7vMzlLeQnuL7U5W3Udp/3X6nhcJz+4yFqTb3M5XHXt7o+Rt1W4uSyZo0yHBmH73/c
+S831R1/vOblo/72sS43qH3227/x26p6FUghCyOQKZ1uMtnm+OOlf3v43/4nf3//3z70j1dWm66s
veLwg4HIwLw22+g8yQJuORsT2DLd2AfN0hzUHQEQBYCK8jGEjoJJKuWq2rZh2COVPgIe+eK2Wb0L
F2rPnioz//1qWzHEA48m1oUB/dTAvb4xJ4lfcKVjTxMZviv1VLWtFkZUDIcGk+VkDAZ+xox00kpW
v636XGBa31nWUq2qlkRQncvo1hoGiBeZk+8c6SciAo3Kj8WFCF5Ode/m9W8dEFV+Vw2RS1/puq1u
vPZLrk0T9ZByzLrD0DEski1FtYANUl7WRAqa1koYB6g2hHoRogFgZKnVATI3cjNV+Va3qtXfboXK
9laghN867VyfiNUzt15Zf3NUHSeic9AnWnbshgrDReL52nZKBSqj6CMUREyoZoNaqP5HwmCYdCoa
v2LOvhezOEHH4ty3TOfUqrC9+/0hkjUXg/ZlN/hoYqtuE5Xkp8qfo9n9gGWQH9ULqj6HWqPl2XmW
e3Ti8ccy+g91jglF/R9B6nwJJKChUCcEddulfWPo7pHnXT+fkFfMAULOpTur9mIF6Y72nqwFY8+1
iaPOIUQpy6Lmvw3YDkjgk3J99RBLfsGNmb1Vk2FvdVIbFnh7FPZ0Utj2s+ce58B8mggCYUgwbTpw
xnkio81lAUr0NSYAcmAhYGE9uHQj/bS7a8wUu5P8COojBU48HTtEHWbRMXozH9W/c/1q1VrR958J
ESgovkvk1GVCW1m9y7WDpqkmuNpOlWXQyP8Pe+e15Ci3belX6RegA29uBfJKpdKbGyKzDN57nr4/
ls7Zqq7+9+k+9x0VoQCElCoJFos5x/jGriySKUWoRPyPkqEYmowWQUyHPmMnOC32Unsdlpotx8Lv
Msyy6+8rfolbs+32w1AL+5X2xK9QhPbg1zqcJZYGI2Upf5IfBruUa2nJVyZ+GXFYB3KPdojbC78g
Jn3poIvnxMOttXn7Ja8H9HL83r6E27NiSezyX78VooWRucedOJ/EsSY+jFjN/mjvLkeheOa6cY5w
SCGsSq+/V0Bo6E6el0AsLlLiz161B2JxFKfadVH0D8SHu3aMxeIf7fbra8vcdkfmiQQLPYtmd7yc
GyHZE/NanCaUTQoYuJP+ibS/3MLAS4CNLo0Csft10V+uSJHrGx1zCiFoEEeqWLo93LZNBL9tJkVd
l0qEY/w//8fi/yQeWiHGEIt/iDqun76cR8SOd2PRppue5aaY5o05IlZyqxQ7uKl/2+KD6PUBjJ68
F1+2UDeIpdt3f9tm0Zdw88CQVredxV+/rd5eK5ZuP+Ptidv7/fXaKH/pEmhS4rsQA2dnhXW+E+vi
zOMbT9qjWL9++LkEqQQjW/5DTyF+QvHgzF/BUhEVh2ukyti6xWLYdUxlxIH4z4vi1dehaoQIv7NL
PCmL/TheHsRYIlbFkth2WxXbzGUW/N/aT+w8+D9IEsqJR/zP0wg/5P/WyL829q8Hs/gPOGrezVfh
wu3Muu51+yL+WBc7Xd/1761i/z82/rEoKXDdWvNZmeX42qW/tdHFO4qx5q9tt1Xx7FVwIhZvD+L3
uK2KJfG6f/uu1xb77SVix7/+1D9t++td//pLwTLgjzJ9Jhyw4pxtqSRoBF1uxbl+e5htrQS9tFxP
bhvF0m3bfHVmL/vg++Fsv+4phlvx5rdd/3hGLEKI6JH2qwzJy9hlzjl9y9uJ8sf6dVGcV39sFeti
f3Ge/ccrHYuWRIp/Y1Yo6TE5rn5ACTZVWb+kcwKqM2g3Ro5Lqq0ovjnDSzLmmis3nfzCcEK6CF6H
B+rC2A/QmLyUCYldFZTlGf/9B8FNO7PSpBf0hM6lVxf/i98/JXEJR50EMQCUSbiPyDyQTeMxH3FK
KRoJChhly9M8RTk2tTbeZ3p2Am9DuZE6CTgPoCp2j7ZkwD+k9PDSiXdHVvL3f/g6nMxECHbLTdVC
i8Rcxpcm9GTiwnp7uErObuvXS65Y/6fd/9p2Ff4ss4TrX/in113/wpA4J7MBKknotZjSLQ/2/0Wd
IBrvg7ht+Ud1w1+6ALFqGu3kWaZVkpy2DGri5Zlt4bURf7hPKpz3IzLW5X0ncSP2z4vEQZLFlxY/
lKg2XXilGMzIkEiHFgJ7pC8k1fCHlZ86qeSHLsBM6NYuyt+BthKe1dQ7CnbWYYDo7HIfBSeg1V+b
MrqgNDnZo3PWcnAudlx+2sTNIjYw8F4bj2B3fpSqb7jL8LyOmPrvBgWsVzNbJFBGOXnT+dx4Ha5v
TwJJ41VNR5K0kUFIijGtVdQZt63UHetPMwgN2BLMDCvJbvkTFzyU8BgHoNjpVNRQWsHyDCGdW5xF
OwdcOmLQ5Khwnd0FJf8TU529qLAMT5L8V7PrPoIQUWeQZqqHH4yIZR3yZtRTBaMQvqrspQLvE4bk
WGTxWuOoUSmYCJQMqFKYyP0hkBYbPwnc0qdoQUgvX3CnYdUa5m3QNDgPGz9d53rxU1Kce13SUe/2
7dYspd+ZhCg9k4hQLJHLR6nxmpo6HjwKc1VZWJc+jL/AZQeoDqBV5Tk4Iv+tM6sHG2SxHUeVm5p8
q30aueq35uQtSdwt9p9K3hixsbFq31ynWf6T8F6apD2ixHAcN9wkd+spyS9VITv33Pf9sJxQOsiF
Ze9IqXTnxXGuDDS6U1iXrrU4YvJyU0H/bGYz3qh+TgCVnZLUCFWU2zYq53QjqwJ5RFrr9Cx7UEu4
gzZDkTD9pImA6SjbKGVYeoOF1M+WyG6hbKHotafBVEbCrj3hqLOPxlTpnpXnXl01L86MJcayAgeG
lfMUj+3kJnITPcRG9x6GMTKHUXouHOBKs608Q6lxoGg7+ooBKj52in+Xo5hBiGtS0AbXulj+j3mN
eSjvyaTtBn1rO9XXlBmFV86JCslHt1H6Z83JUppha0r5B8mPIMwnF0hBA7dPolCuWC/ZpHxx98ld
JUECG+Swu9Gvff67I0XnnDJTJxVupvTf5kCgrqODbkwl81Rpw0azMMEtoz+BMox61Jsw07sp4v12
SvNT3QXI/pQOwyi2DG1PdxH3bBl9QOgaNwkF1qqrd9m9jruJ+1x6FY5SwydrfmaA9tepYj7rQIJn
4jasUgm/J03+jssxf6p7sq9zo2g9s1A8Djnl3E7UypdMOr0ejs4c2U9DqpysgZswXydYbQhOI1rf
3WBwXSnosGGPCbZT9yuwovyCgfGnrQy7qMFYFtcFzbnWPE9YmlQTfXsnf89mrt4xUiRUELoBToH+
kSxuTRXv6Lquqvc0NvQ1VBnLBV/NzWFMOhsHW9KFX3ML0sfRUnS7uI9rX38vNmoBooeA0E9zoJUQ
T+/BYE14ANWTOaifkt0560KK0IsBvGsep/IHIdHhQyxn9aos83ET4NjFQCy5vVbXJ8uG/ayYw4dq
mRwk1IinCGmOI1k/FD80N72UJfcmKdSRqdVrC1OJq8kWngA98xSyX9eFTy4zUSDkpzJiqDLHbCzD
CV96iWmJJ7IsnZ8ZpbZsHLYl6u1TGuYPVpUcKccC6CMXFtxuoqRvTsTVsF/Zec3hJ9XSkx3wN5x6
V6jUPXPD2Opa8oBzyCSU4czlzzSSxRlu7QN+xzWu5UKu1R9wi8q+eBuAWHiYWnE3pSjiU75ISUmP
QwwXsubPYQB/xUX45gyZtEmnaT0SqgRdp7tkRnYcgJquNWkm3qLMwp2tg1hUKs7aTtc0PrTx2huF
fKj8N7JiPFzHa8BCrzrznZXqWAN8Q/Vo12Dr9dh/UP1oXdR+jKu7bbyBBO86XYrkKKyOdaHc2V2E
Jq8cz/qIhS7SEdRHE9clgixnlwbAdGI+A326/q0XurmregJUQtDDfonhQ0vIIFN06rQz/uq6jrgI
d/m+0rkjhJ7Q0dDkLA8KxUGROQ3waszNVA3DnV+SYW/TZN6UNG0ip0St2EHriRfzAiM/Z2A30M+m
sLsBzMvoYuk0ZUe99Wzno2zpmaqklq4COfgtBe2PYEYa3Gr49DQge0WfcUKRD6QnMAfx/+VGGNxp
s/piyCWq8ylJjp2kHbTpq2pK6ZySMk7cY3o3SBIM1izu9zTlkI9DO4NiuE0rBkuGBqB9Pd7Lxazb
1s3RDiyAeNT73xgfj6aT4ReUOVDzSYd4zGClKlK51qzkkcq812ZooWW+MS/RCOvVCAKPleJMzBWU
y4aOXVvj7qWWf6dK/WVu46NTM7x1vvnNHfO2qSjWOgQT0iJa/OTw+BKuRpIf3KmmWrpdZZ+R/JFR
WePy63qFbpU5PhiREW4hmPHfKuadlufO8aCU9IJHTsejLL2kCt9usGQAEIhHcH30JjeDvU6/fJ+u
vjSDlR+BuAGF6nbR9NqT+eT24JIXRTi5Og8jjmoacwmQng3FIw2E4XQigF1yK9tZN9PSvRm7T7rb
nKA+b1QQ8bLzU8U1MuUlmcL2IfBrjGqFurXDYd+lfEMEPm1qZ4yPigzWTfLXdXkaxsZ5DCLSymsd
HSCBDqqZR8wGehzmReFh7t3F8nRI6CinACXjgDwcM+oZxjUMxtWio3Rad8D/vu6NZJ2rEcapNhvX
fqQw9M3RU6dOwA8zk9l0JdHDzJ1ppUhNsFYlk0laVb34ysWa03MykNVjfWrOnLiT1lPaAu2qhUDz
ZXNcCj+GQS8qLkEqYaGvRmlpWi4CYlzhZXLUpfdpSCxCGgfO+lSqwac3H2B0V1Wtzc/QgC5RQ/wA
oaoD4D5CtLh2bXMVbADRsB+gJ+HIgjyQUkBto9SsNDw0u6gfXu0m3ClWXu3buB5d00pQvWt79OIS
nf0Qm6s5eYaDwJs8HBy90iXsoP0xbyqdwNOUcn6E3U9lOA0lfTVjdbQkfzz7Q7VxEppPasx0v56+
qLT5q94If5b5DITY8tf0a/kmImUT7gsL3GcRAc/P0ERrT6gkUI9FhuSNLRfU1KyJnyI9oirnA1cl
OsFdxSkY4SXOmvce9QXY0PLDNvo9aVnKSm5sz3HC39mUfKA0ATlOXeJU5+0jXENnExq9sXjMv8Ms
eSaePiFYIJZXrQUvtEmJCggw54bWW8b9D+1o0I11WpprpYxOmXFnSZ9WEFbbqEP+PElHaZiH07D0
qibJJKSKeUvQMhVjNC2wLj5GfXO0ipmMFD+gaw/gPZoYlCuEm96kWHR9h95VOri12UXVtHg/DN2r
Pdm/68pUXBR25DBi1+7D6a5HBpDUVYgcu522teEiTkW+kHTlPpIujmpW5EdyLbbVeq9aXcnNKQpY
Yh32auMYJ24uuGfIeqrLyEMDzOd2QWLuez6oTNQRkx9VXLF5ZsPhMvSniNHBsveM6C/ZjImNMtVR
ri/JKDubNBt+zJ3+m/g68naQAAGei91MX7y7sUdMHDDKHpREXHjmAo0sDEJWB98/y01PZGkFlpxp
d0S/c466YZvHFUngoWRimZaJRdaWEYjBT2uGSzeOB4d5ELOqdDs3kFH4IjnunYFJeCJvpbHrV1or
78Y40x9IHUL0QiM03GHw+iA65gz5oD4D10BKEtYSDC5lQxYEEdVleW65gVZsOSdJcNzo7XJrMlRu
TCpslqk0CLWEfBvTrjj67ZcQhOzEDGD0y8fYmraFom/1Hg5Wp40lxdgm9lJzOKWklwS0Jb3YVF+h
Av605iD1SiPmZsHy001paBkmX7KuTf29KmDbdmgOUpmYOykZLNceuHwqc7Vz8no7digJHAvp4UTy
39y9QDWzDnl86WRICI6NU9nOs688s05WRAGITCHYiBMqi04x+iN1eNwMoNo7jsIBYMWZVMKnsbN/
GLYxvBe281bVab3CxPgziiXT8zt4DEx3d6PG8ZXq5zox1FeYD28Nyh4apMoaPyuZd7mKWFfLXalt
gAeM6JL8KtgpOWbzVs+eGrzbHqFEBNcjdooj6SWPyW5rCPHxiylbyzZVdAw+byQNVmt5TDehzW9p
GrhSpaIhsZ2gJn8k59VkPlBP+LBshGluQe1OCb1e0s6DNgyrCjzutpwwUeeja+HNdAc1VbaBBUbC
nGPos3Cua5OElEhnogPwHlOeIdueVcfSug8eVK43GzIQ6MOkXHIhWnKbsZIpbyJWUbBsEixeGD6J
BQHZW6C1bCKWeqYcIWHzKLgPKVf/Qz1MuyEpcRS3ZFlMLcXn1D4lckUQWdcabxm3S8h+wZGhSoNj
tGQiI2Gbe3DAttxmOy0y5FVNW2ysAZKbMWY9wJk6QQf1fRtDLk65+WAkS0lRMKzJ2IRZCqQmm8CS
zcMic55N/HrcJfd2s4WqA/s1m3ZTEz9kplWsQ2fcc1IXRB5AIYpbvCt+5m/sUZNcE7+JVdb9Q0zg
reEj3gotnc5JjTqN5NGYzLmWE44jcAPQk4DA3FAOkJPDjT+lr2AFGOa5aA2hKW0dK6Q7Yof+oS4e
x6F5taPHUG9f4xYbOrCMwk1AAOaxuefXqANMsX7sSk7Aj6fbRPhCRWvNjgjfFtW/Vsipa4eELZdN
uKbv/aCogblFUZZvLXDkhoIRuKuxCyizotzje0ZO5zOZUWpV9Uiim6zwd8p36VbSREpalPyKBvOb
/j3ghtDfx2b3aVDlIi8lfanHgWrY1O6MNoDaAFvC9nMgFd276pMgZTmnyNkQ30gkedUax99VJSUH
38fczSXiUeUWBDkzIcl6QL64H2AtmvlJS6PfcF8BebsJz92SL2+MPYzsbkaDV3dcBrqXWe3eM4UQ
8YJv776d67M8RktHoACiaeQNMXdpDuRBe4rtpQdrWoGnEI6dSdN9VxX1piFVzYuqsSSWTQkgm8Tp
0cbe/v+1xf8v2mJIsSoctX+PbXtpv8I/43n/4wX/EhajEWZEQcvGUKVqOrrdfwmLwbWBY3OIWNdB
ny6a4/8UFqv/UyZdybRN2TEVR0E9/D8Afi2aY81aSG6yhiTZ4qZCUY3/lrDYsLW/hMW27mga2mbZ
hM/lmBr/2T+FxUVVRGEx2dOdqUjgBAQB9A8YqFg0BRqzF43NGyXzj331dLsEhHSboSEqwuVIv0Sh
wTQOT9sWPAB4pMF57QtjIDNWP8Ezi7Y509bQohxRd/apriVwFgRhcws4/x4pClygZcOrAoG9xZ8U
U7CWyKaGfkK0VWBx26IS+2kFZxDI3WEI449Qmt/RJFoIjQfCkfSl6zyMWzXrKu40HC6kOiy0tCI0
NusSCmPRYMyu+P/ZmZMX92JRUojCeBKL0MrT/mgjevN6n9uzECfGf7wgWsij12/lj7cRr/rjWxJ7
iY0y3MWomZVth+BVvvpXlKQy+3fhWvGJE0YXET4LkZbYJB6uSq0FovtP2/ShxdIknrm6m8Ti37aY
m9Hp9h63P5MLW5RY/z8W/+u/Lt5N7CKWEGsYe/RO9N4Hgk5kG8CfWOqXVbF0e6JJUAveVsUSc3gm
r2Lx9pLb24iXiFXQwWSJRdhJ/mlnBYU5t/bLH/3jHa9bxcsNmtEpzA8+X2St+pmgRLHy12e6/T3x
Xn/9KbEKo7lZEbjVe7fXUo/ElCTWQ99GN1P2/oqMGQp0uXiMhJlG0NDFYrp4nExULmlQF1ux6bpj
LnxQy95il+t7iMXrTsvTt9U/nk6uwgWdRvh1Uez119uJ1X//9N+fktkPFAIS4LjhSHOiTReDXrJ8
OLFnJSR+ziCVXr345a/rxSJJEzuJ3cUqirb4MDyKrWLD7Z1mKDqAs5Z3TpcHsXR7ZS56R7fX2EgJ
Vl2mAvoB9aiVOOMAxdUY4G6LHdfwQ6YgchXPj3mWMBV3QCRLhJsa5C+DSbN0jzoO3CnuHwziAZU8
aw4IvhqUsJSVp17aWK007eZodEvR9RNqsesidMb8YPBtYitetEXXRbE1bK2jHgfhVqyJB/FCsd9t
9Y+3FBvF02LH2+vENh9lrFvEebipAnjuqz4rvvsF0j37JCJ2pFXJearDeSQixE/bTyFGEQ+aoCUT
9oN621wkKgqx1EymqaaKxKDBAVSvW765y2fZS6bqPOsVcTnQEK69YdG2NY1TnaFwFp3Lf1I9iG25
qZVeocK6FmqcKy0iq2IG9lp7IwGEqFJLMXdM/LVtEA7jwQ94SE00r9GsPEeUXpl8EWR68Hv/GSz9
QwO5zC1reN5thO8FMWjkidWMHFO95X9BnkfsTmMyH2IVQecKoCVTzT7uSBdBclQugiSrrhyMDd2G
xIphr3SvhtZ/aXZHUGYTVMco78qj01B+go3CFULW/M2ozE8+3QCz7OTdLabKkGD4AxlpDo1d6zsL
gDeFshLhZY1/1Wy4BVgazEJ50JQLFv0mQhBLUS/fa9y9X4EFonkpxCpi6fZQT5Ky0TL9fNNgkXPe
bC1ivMhnAgocmrKMiwEBeittzdosPQlGN56XDLOBSSeLui3cj7q7qE4/XA9Eobe8HX5iSWyrkBeD
u9NRVFjyUQI0sLWXs6BcEPpG7XCfcVsXS0xfx8VgQ4iFrRGPYvXjIYG9xy+slQx4lLTWkVgPbZ4a
K/hOyYCINdetVl8TXckttQwbCfW3RF4aUYqH6yI+UKdr1H04zxt/oEEV1ODhgpKQpiAAVbWwiZNC
sa8PVbfXB7R35pI8RqXVPjQalMqI6vyqEG3+kXYLzWycoV44rjVO5AX4vOqjnTI9NPFmeoJnoYX7
5mn8tMNt569s5Cu5O7+mO+l3EVJ686qMRDdC4NyEm+VVQmr7tgzeu4z38mp5N3Xv6x9aea7oPTY7
lZuncN2Pqru2+ojCAhr40EUljWApms+BfFEmzB4/O/+LOi1vHdewjFwlp0Dnta9D6NXSWg6/Mu3U
kR6THuzx2Nm7NNjglYkdOkLv4bTP5l+quo6peZThIRo2RrCnBC1L3GatgFX2dr8Z9BdT3+kGoQ/H
PnizfhGGOxkvBo2Xbl0ruzq+K8zXECNDevLDNZSwbDrqySkP72p5X8o7nBJNuy56MOXbeV7NxFKU
lHD5OlVp1TDg6Hys6I5Av87ZSzY4UFf6PYL+XvJkuH+qRw+SB+/oE5WBBwg3F4CD7jTZj3m6Hbq3
jIJkF1zK9qfZb+uDfSTouCpRv22JuYgn1wKrm+7JnXdte6d3B2w3QfJopbQ3XF8+B/3BtAmHxOa0
074Gaol5gZH9UCZ7NTllpDFWboEnyMHSDD53nWrPkfaKESa7wGWfFknldgE3/FZTV36vXwnJGcka
+r1EnjNfu1fussaT0h0SZHhw1DELZ5uSEPEaH1FQDPdB5Ckv7R3+IHsdtG7i421fJYuHeI89pAz3
BM0b9a+WML/0SCaWnbhKBGpwY84nW/2OZ+aRh5lA72Y+yc4DTbnC3Nr1NpwPtXVJumMcYaPlvNBW
Y0pMafK7CF715i7gODrC5uL7jmckdkRAgK1dSb9BhNEpX8SuHKZjeChpM2hrckP0fks7x/jNOasb
P0MUcqNXgbJqD8rvon7IYYhC6peXL4zvCdkvsEaQy55qAWfcUzDJMlerXLNf8WbtJ6kAxuhSOSvy
zdQiE14ZAODiO1I/6OoOumvZR8L+EHLKp/IRorCiPzvUjuSdDsdmn7U7v/bGBmjtEa8Vet+6pZNJ
8lPtlWSFNSvsH4gH1+Pn+EKrHbqZs06Nh1bd0y1Y9f3JaDdTvBm3/DexKwDz2HXtfpiJ2F0pv+JP
mLImjKwBOonsDerjkJ0sOLfPquTp0geRvZF1H70bI6RQ8PwHxWQG7mYfjnZoOBWQmisXXJErOXqc
aQnNGAM5a+t4L0elG4SegkgeVTaBJJk3DEc18HoDDcyqhk/DHTqKtoXmCNngFNffbUb3HGiA8tzZ
9ws7P97B3Z1JPvlJecB5sVuX9OMz1WNc4xbXZofEmUPoQ5jfDB9U9U1rSyh2R9Z4tuW2qHiX0P4w
cNJwBg1HQg58AVJAQgLGPL7zMwezdYe245htl3T1tdRukKvZ3YrqPeT5VaC5hILwSSKJQgtuzBdu
nEDOlMfu3dDeq25npet21z2qP31tndQ7PhrlixIYFhT/utzymfxma2fkIq1MbUWM70v5RjNQp27r
HNOj3K19eVOoTyRYtyiXGIoVooGGkylvwu8uOs8O8Ma9hGuLjjYVpknaNtG5x48Hr5n4vZf8LbtD
/H0P7m/dzo9hROj2Sq0+Ne2ebmlXELiQM4ejbOP11VZL7wCHSfod2LugIk/5BRdLZa8t6eikD3Qh
x8TNHqJspeg7YHB1uZrSXXtx3pClOD+KV+uY6rtxh63sCbpvCRfmYUZyvZqV9fjmNK49bWkXY9vE
V5pxLkte/C5ryMDIq1YxyO0aKtqA52CrhR5tFIlZMGffqZSeDeDG87M+H6bpgb5d0nw58qmlQY0y
YXGs8iPDlVsZMVEYuCpXevH03IXP04wwieRpgggI0UyJfN7m3VMQ/x6mj14nbqCZiZV+y5oGb9yd
Gtz34YgyjGDMjYZbPt2m9qNMo7LCfH8yx13PyBIdcLpF1ddQnhTp2JCXYK/JYqOJjSIDYRFuwDSk
cwW3EIHGirio/qf9xae8D98j/ci7J0duaKjyaf0qMVfgDF0kEY/EdSuqNxOkSxO2A8WxBe5arTE3
tt8AK4stGYhJ5z3LpAi65kF1CaDYWC6n+g/S78q3cvLMS7ImAP5BSzbzhhrZcbqY9Vr79Hdt7IKH
s9YcadY6GVz5Z8lw8Bo8k5IrP1nnIV7zyRV3aXm8jY7n+zCLVsGLfrF/wiy4C+5+1W+0QoxzTP0M
yxJMRErXHLGsINVw25XxSOaY6+8g7K6iVeiC4t4Yjz9Wv8p196PZmN4+lFfqRTvnO/UyMSgwAXjR
AZ8Gq/wtfpO1hcZavxmP9HvBHme6N5ZrHygpfdM1jWJ2HQg67/cm+WOE6Hn+xSfsRX1Jo40db9vG
xbhJHKxh0bBxQ8TSOCy8FvPZsN7TDqOtH7Zu8dlsy/tojZlClhEqPXK7VIBjReBcb6Z1dICv7dI9
UKmZ69RZz/NBsxC1eN8gmt15F6vrDnP3217vvOHTD1ztBHMbAdGqOUs/5Fckuz2Qly+oKmtU5Q/G
LnuQX4JDcufEXBJWGazH+Ny3q+Kl2ELiIyDmwf6QuDNkxH3LkjWU+vkbm2awTvhoOQStfeFypxVS
NieJjWN2RT35oUnI8wFgujLeIKlwnLFBflGeQe33T+prc869fNNfjBMd/v6SHE1X8zjYNx35p3xp
rnHSTs25v9R7f/tJr3Q+zafqrAF6dYOdxKoTru84vYFLJtDOT7R8wVnTgexXG0BoNGqf2AMfw4o7
nRPV9I92b/T8x6c1HNfDZ/M1nrLz6BnFyt4y+ziRcXsK1dW8QVzmAkhZI2df0WRZxXdQR1fs4hV3
6YYEJTe+tHsTou1zci6fpXecvV73FT8TzvkMuPV39UrO0N5YlR6UpPYjeCNoEKj7M5hk0I1U23kk
ZrL2aFN9t2+MZBw6fMMEN6e03F2O2JFAlmA1XObH+rRgdvfJWdoZnnUynkvP8nw33zqX3I021gdo
XuJLwjsTHuJH56ouYHWXEUomVX1lfkjarqDhxBINeXcbbJmU7NMjh8Nr/Nyeht/JGdHGqfqCQoeK
3nqXf79n5+hxWvu/6a79zHYy3wRjjHE0jt3dEtNFu+Upf+ructXddJ/yS/RgFuSE8sMTccPjs/yL
LGvJlUd3eiFHcVw9O9/dZ6vyyybH6iHb2V/6S/0xnRkIGSD1r/oj/qG7wzkOvPEpOSZH9QXc9qV6
0F+SNa2LlbxV73h0Z0/iD3yj1WL02RAH5FErNE7WznSxBLwvB91OeqMhxPDWITlqV9UnbYTuLoLo
s3yS7EHZ5fdcEg/VL45V4nvy1X4+xpvmZT4GjDHtWwF/9I6rU/JLHPftW3wfhmD7VyNnkTceM36v
2IOf2ZoHgrIWxYC8Iumc8zn6RRZ4+8ZznExR55nKkV4L6YlwdXkZ+B/Q8Lj8x+/5O36SfHchiw0I
bIn3xh+ypZ3QgjR4kb7lO8ZlOEubcU/kO2fLxTwEu3E/8oNM5/Fn/YEqgSb/ZumLPcNN1n7Qp8DD
9CrdzxtlE+wKrkixskNcJb8O2nuylffBPtqPoBJXfbWZ19pBugPFTLyF9Zj9QuVg4Ix1fkI7x/KZ
qVwyx0vyZlsrODDhw/Qob637+dRND8kdKACGWohS5Pl8YNJd9zv/8it6GPiqRzdL6NZ4CEaCQ3wf
PcxvoxgAxSjhM7vlQqSvmpfiF0F2DCryCowoLwQNDhab8YPL4PdwZzIQvLb73Bv3CrdqX+19dXC+
sxQSlDs8Empqf7FUf4Tvxqm/N8flU88noADNY9+6XY0bc9U/WW/yS31PUh1wiexhmR98Kt/VJx8x
Lr3I8IANTaf5jQti/z3zM5KdTr6mvQxsTBGGO4j63rRGplKvpsO0/u53zPCAQj9qZ9uDkMpYEbrB
ur5nLOUy+Tlnd8O0bV7Se4a89H6443tNdrJbraVjB4P1noxwzlCmQK7yKe9pzJonZ23vOfF1lHUu
LlAv3+G+9Mytcw+O4lzsEM4az8FbvSm9iXrVKmQYew1236FXrg0Aq1zTxgfzBCCaC158z+ceq7XC
ICm744a7sbeKK8639XP+aAfX+Kl8GPc21+54QwbAW3k09+0xbFznUY3Xg7Xu4jWXNPXCdJA6DAft
CxgHhud6P7i1Jx2VJ3tbbZmh8s7bCyThR+YUwy97+d8Hh/5YbOGh/uoZJ3bZDrWwq+ziTfwUPSQP
xpHwtEdiLFzlTeUQSFCbeOpLz5n5wDnrv1Jb5AfUf2kRwOe1/Dp9TV/lpX5OHrNze8oZBa0fzn34
bD0p9zRY5z382m12th/kdezFH9+AIB7HY8/prO2Wfyh0wmFFJIb5qn6lF4k8+HI1pDt6sjBgpXei
6iCeJUyh8AGu3u3wjiuN/Nr4J4QizIsP5iFZR1uH8u6e+4WHeKOgMF6OWvUF8AEyqGAFcmB8Dg76
3pnRKG1gEs3WL3nCNBQ8kI7NrzgjaHhunx3HCw4IXdAs58/Fo/PGh/gOtkzw47jfdEs5NOmZWEEe
1Lg34v5IVOGECUq4Q8TDdVtDQoqtoutdLDH24ncRS8pSohJL4mGylQ69aPzAXQhlXGF+EA+iEnVb
FUvBAnRSB41svaWmKz4PWX5EuzuLPFh5SoZ53IcBHXl/KPca7Fulbay9gl4p76NjI332FHOUud8s
QNaqV6PdJBeLiZ3vCAU+TiF0SEmxk2WI49Tkt3UKnls8cOtCzIy5DyoT9+BSyhNLTaPVu1kbrsHq
TbxU9UWoOgUgyF9iMWnliKvAwHC5WKtyyPJqhMAltl8CuyZ8MCCodciJnZkrZKP5ki0owuQnrbrU
OrVBkka7gxLTYhoHMuTDUMFKOSXfCq70bCb6Og6ZUZfQyUk6H5dJOaKHJL2bSpNp0PKJqWrREZBj
2XKNJHJWrV9GMIKLM3IfBtxKuqdGuyNNOWXg5DNpgUbKXvE29qQodsmUoepYeinW0h4Ri92I1KeI
oIRmoqQraryiriuWLNGhG6rqmPlkyMYLPU48kJKGqA3C13VVbCsl9Jw1uJggX8gRncDTLVC6fnkQ
q+JBXpx2/cAdmKiDiodSglW+Foum7z+0XdZvRF32WqtVZyCV6NJ5XMQBO/JGy5Vs4dMcl0r59K8l
3G6QCZZt4uGvVbGfeFkilbRRsnz6xIhAobv5lcjNL3kkGEC3GACSjlNV5jrTKsVRaVW8szWRvSX/
r5EiJdZcoAWVoo3buJjPmb8fOlBIakd0YKVTFS+XrtSIMfq6lNjOkZiRxIvn8VLIZq6s/YoqI6QU
qz8qWnffVbWC6Jhg05l4zUNFVZ0aqflqqXa3v66JJxzZtrwI+f3qj43iddd1sdiPaye3SrJaqbka
DPhqTRG5JR2RfpKxJPtdl8Vm8ZDTq6RVwsNt9fZs1aDzqvp0K3a7bb++i9bV9ezenjKH/MEmbQgl
I/7TXo4Ut59k4y5ylsxmtZkSqgxEoY//i73zWG6dy7L0q1T0HBnwZtATGHpS3k4Q0pUE7z2evj9A
lb9u3szKrprXhAFKJOiAg3P2Xutbqs7XyznoFxzbgtqTbCWNL0Wq1dvCUvc//1u3gpJHmfNCtFuf
oOhVI0K5YAfrTSUL/GhgmvCpl73srg9an0T1GluEtLYRl4ePRKvMgKuXXf389fv++oT1qetOYyPh
Mrxu/uzv+5HrH3+e/vOc793/+XAg+PmmrpdYheUU/Otzry84GHXtDDU17Z/d/Dzuz3f22/0/9vP9
n5+XBiWVEpAW03n+68N+b65P/O3TfW+uz/R/vuPfXum3XX9/QKtjnYlIUP3+OdYdrjc/b/yPD2M0
Sxjn+sffXvnn4X98mPWB//QOfl5ifp1b9YE23cvKY1nJLD9Qlj/+9sfd9XF//I0eAHWtP3YjrW6q
n4evWz+PWXdRfAMwFvPVH7v8ed7PU/58mfUpf+z2+zGGMt+29Ns2K1MRfS1DFtERxbZqYkKQuZCv
OMUf4uLPXWPtcP4QGM1vcMpyef7eXJ9eUGuSMdlu/9Uu1kesNz+7+X7R5br9/W7+y+f9vJN/v5v1
cT8PWff387dx6YL9r/bov6M9kmVziXf8r7VHl8/3+q1J/jEu8vtJ/6k/srS/KZKqqlDz4aL9c1yk
ZpAmiYzIYEoIvfDv+iMFkRFxYGiCLB3WoPIb2FD8n+iNJNngA5Sgs4Mi33/83/+DFEoFZiipimWI
CprDRRD1u94oVSCzTn5IYkSvtiMhR+TGn9czzV/ANevWz83//G8r4/QbN/zvd4NyUNgUIH1r1ZWU
LN6sr/U9LqzPJKIntnsjUqcy29d+euOnA70Ka+7wrA2UTkkTRAhyHw6PhVnI+3xmidQrFHZMSXrB
I7hnjCmxGKfdgcigp4weO4zGsiLF962D5udh4Bg18i8Uveu3S17IrPRAh63y3jchlXUx6vlsIlFI
eWi70MmaqrvWwJXadWGSaV0X08HP+3Ma94/0OvdpWuuU6oAMtVasHUoC6mWlFjahT7hBWQCtqH1W
flMgukH2aFj6G6lm2B79kXo6xfRyohWliYPoJLLwkumI97PWkvadMthTp3ww6cWwQ1GB17E7gvg2
mICW3JyC2g/e0KRQEfiaBmSsAnBWG7Fq1iHIqNCJnVhqNJduT2x2lDZYgLdl/ijHwa7RNfq3Qv81
qKHqBkN+l4hxT6yR1blEkmHPaO3QZA1YKuljwA/lGfR94e+7hTKYuzHvE5cVLYxFTQATOOQXwI0W
FYrRIxmI+c/04YeDtelNC4dUrKabWQtOyLIerSCznAKBt9fX97muf7QBpTGVGOLzFFGhGor0ug6X
SNB2M2cgYGvFeupj6W7WC41uUbltjOxmJvWlLyqi6AUoInlQUQPraDxhkgtpAzSkqQlnM1b2SgXf
Q7GUX31UTd4wchxghnrFI5G4LJvIftIfxUEpaKjR51bFGjatgR44NAonJppTMLCL5dLFr8UTTgWE
1SoL7aQEaztRliTvGZMOpCjrrdclPnwZymh0C3odre9K4q+i7+kda2+CETabVMwocizJlHVSncye
LpbKCWlLCcUwTDX8ekV5VWaW7uZmLHBIhxWBK+oVUen6IdOIBFdonWStsu+iobT7wSy8QC8e4ZCW
u4758Kbr+2FTpsJezxSvqQhOrCrwurN2O04SFeGwwKMZqnRAJk6BsT6UVQ2yzxgajrYicLoljy3T
RQLz5PCSBTPumlTYSTq6Dt4qLbjKeE/r7D2sOpekTbhxqnEbt+mnKELcCrV9l+Pc0LWJrFn1LceJ
YzOd0SghL5Yjbd9M8wcWO99T2huVMAtHwLHA6s28kWhvyUH6mhA4JEqU5NL+JRyreqfBwLPJeX4z
y4lyUqvagqI8mCWW3m7gtxLkikJCexSs91Eq75bx1SYS2uJHoyHa52erGsYdgZeO6ctoZAZV3OZY
Co6tH33pCbFHneDNVhBvC1ZFXoTHUdB1bEghOWeDp3bKvZyX93WS+7SxCLxZuDffNwZl4kx9irKp
Q3IvX8e1fpMQfogoOiTtsaE2KxHGedDlbeyjrzSSfjuoFp5/XTzOIE2dOlBZgnFOGPGYuHVO9ynv
zrGS3LcZvBzOLlWYNwwAiibdCjTgFNQPmSypx0rwlDl60mac13NLrT6uBgJmmvSYQhWlohogcyab
b0BcHw/TCbTnls/yMQe9elay8TJGKMFludp1leoE7XhdpQFmraAxdkZG9JGRPExCSXKkUSouaNNz
YJjvhIIPpxo3j5nEO9EnPCrWzdsCFOkmSClSDpXhad0c2ZpyRUgrlbuefl2QmFTtNJ9TDEPJDTao
/MqvNEdE2CBWuaPL8YtqwaUrcWoEwgS/JsNI3E6aQzLHYGemv2nMRWc+f5aZttNRpCNRNXJPVtXX
0h+dpjvXk4erRXFJCC/dcvJT8J3atYrbQ8I7G5F86sjE6VDn0rKLUke3kt45FRRMB4+yhqpfeO9U
M7LhqBADo6IpSv0oQo7VoX0yqe/7rt8LwSEt5tpuF/6noWJmESadrj4oGWRtqY2fVJ7D1lUwgjpT
7G+WU2ucO1wqmj55SfwhZ/BlNPVQz4QHSnpO6F8hfFZD/8yAxF8pPlmddCrC4qMshisuBqd6Wcei
YkVJo6Y3lpgS01ScLKa4pM1+RTLL/TyrP0MdsUfrD1wq26/Jn7pDk4T3cduUO/xbbiERSAO48guL
+OgIpgmgylBPkVbC0pK8xACKQeAYZfLFAcJ6Dm+hb37NbYZxBCrhAPt/37Q4jTIN/nEVASfT+HZT
7Uo0BP2iMLFHERYW51CV3odRvq2n6YQDu9uH/ZSfen/Tosq3LTl9lFpVOuSJ0m/b3GKojaZrxP8P
lZjD04ktzh0sj9oMXXTyWQzr9NqnwT+3BNxipOZEBoqWaKNXtCNZK9mnFeUNNgE0CnCqFlXT0aJO
4+XmSJEVz5JfK29+5aO9Y9+B0X2BF6WzrUanokUUMmOXn7JHUw6kAxcgQ50rxxBTemqT/qWlo7Ex
FTCCvdy7Pkm3TqsZt+wSEinl+XAQ4+tIpM6LWeKUDJVw6rvwKJYWXfYstMhLWOqS8pYH4zSpqukI
/nkomWUUdGP7EiBJtoQYiZxPdtVpWFiKHkaB1bilJH1WveVZKv7RQS+fs0qLnD7Ov6xecoBiVduW
KZ0zw5pegu92fdNMbkO88RGftiPWBt2Ruq+ZXdQmFjmcrQ3eZrPCoqEzsEGyPEZBIWyipKbUhWqK
N+woSX/NPLKhpxBGrpUDm1aWIiK6a8IFxjcCRclZKxpj0yvDZ3CgHmLsmjyx3GIWXuQ4ptrWGN2R
uQKli1QtudhTbi0lBQDrqBZOmlTvEi6NfW0iSRH05ER0AIEt5tXUyoMzK0CLO0J8DV2Q3C4j2Em1
5u0UIGDBR7mdWrF1Gn4sDLY0VEy1dMWJUnK6BJHy/cVA36rPrmPAUJQC61GEOoexbLJBEoSXSlM4
UCo65ZA46QQbWUFsdon2KMfArYscQECS7V7JPo1JSXBX03Vsd+IQfZCwZVezDFtyyoa9QXkP+zht
LXP0JzyJmKVNLcBTKsicRoKM6XzStsPMlbUMDC+OE6DXvK41EIMHMaHaiMQQg8XMkZCo5CVro3gj
NEoJkyxsN7Uu1ds+Dm9zCKsnjYDmTdEwYVD17swxwBwk3VdAtr0Kd7Bd5v2H0SQfcyy+N7Vx54c4
70t1ZMrcda9VOJve1JnaoY5Jx5u4vnuaNj1ATYh3ep6NqDiUe2sekJICu3AwS2l+/6EiuIKenLkM
6ugcUm7qKdxyDRs8PSqOudL9ktsAVLmBjdBS2oXYcZ9lZnmDyiDytb1Z0adXcxATgWWesT4Ubixx
IZ+DsncVE4vWrATdqTHGjR6LFVRNg1TnKhKO6TQ7If7JKy0Xh61m6DGDQJg59cycPpiF/l4A4V3U
9QXYL1Y4RaWYnaogSbiuiX6xgX6BddZvo0tcYJyeC7r0hhBKB13IkGuUKIbCokJdGDKzUfQQChzc
HwblqDyJcdBvIMZ8ilZSHZsF8LpudfJwpWiitJcFKg6FMaARMwZgM0sgZVAMT8KUkcudTCcVpssl
NDixtajdTfFEYDOXTRpuab6NxV6ArxlfxixR9oa5TNsNS0DXw1ROLha9XuCfJ6kb3bgvtc2g0alT
J3/HheJUk4d5TP0p2jX+fDPFPR2nxDfsQTQo2rVo4cZqBlVo3KZ9Se83Alrtx5X4mJnKdQwMYJSm
1kvItsAubHiTRGtuEpVjV47xufLNc8ZA0knFqSlm8XrE/6pIU3jqFP0FnHZgiyp6j2Qs7qtmNo9Z
Wd1pNCVmMTd2cnbbiOZ8PZPd4lVzVm1wSxIJb8HrjrDfADrxDXKSZvQ1unAnZgMQOFYWG3oW+KxF
6amVvZ6Zm1332XAhT7e4yodT4AO1mE0mp0VeMU9YbualO7De/PE3M0l/UfqlZS4a/aE0ey6LIFyx
iQl1MhzWv4ql4eL2H3YL8+Kgj/5wENM8gZX9130YAqRVyMv6QQac3GcTgWJ58BWL2MBRI1EzXm+K
LJiW7FgZEZTyFrUKEuhchQwtVA1RJla2bIoUw7/vt9VbAL3bW9GVUiIQJ6MuxEUoAG69BHis/1hv
IlK6hR5Xf6eOYX9kINd2Gj1qY8zgOq89pWw1k6ybfRaYXic1T/+qnTQs8ui1sTQJoAFUckm7xhdx
COaBsxLafvpUIgM7CxBj+/On7xeo0SdKfYhL/K/+lb/mAK07/vmjpaK2lMVpu7auVroYcy2Qnutm
bQXzPpBOvyEMfyP2rUiranEHT3gMVrwdCw/snVT4dLqrwiZp4KBanU/cLf4jlqi9BLxoSSXJc5H1
RrVkvIBdQim4AMzCBaa83ghLd04/JfBOZC+ZmTGSLrNJlmQQa/mp1q0xU9CfLRI9rtrfvS9laQat
XbByzbdTR+O5YwT3lIXAvXaBihJ/4W4ykQX5FsLkpe0TLl2gZM2M+mkDMT+B8SAgBVyyiNql47Nu
qXXS7TQDZvuKnl5u1q20RrXdyuPL2hzyRbdtM3THEvrw9eBbtyJykzhAsSw7EjRTOjJ85IC5juSt
H5wfaTkQS+AdSzpOtHzidjnUOksby92QpaTsSSTLJGGF0JebNUetXKJVBnoagxjk2+9otRnNBQkc
rIHzB1hJtNm+dfhLz3Ntd653c7WsvVHpPjS8thtram/+Cf32zXpbo2xCSP+JtdD5l1qttZZgV3Ln
en+9We/Ogk+brs4twFsZy3BIniRYzd2JRZy/WQ8cgSWDF/oZ4CNy/ex6+QTrB1o/y3jbFQsmXInp
Vk45riZbXiJhGCZKbAw5ORqdfli7a8ZiOACnn9bAXWKGEvlWUweSuLspIVCowBmRLjcJJ4oL/kRC
gEe5d73hnP7PrWn11/zcX/8trn/EYT+Qgsoa+a/n6WRtQ11a7rednNXPf+xtbpRs34ifYzny2db+
2femSpwloziChvWPcR/6dlZHjPM/j+yXJtvaaVu31gf2I9dhqjckF4kcEnLceaWmAwBb7olL627d
spQadWpreOu9OqHU5okB6n1QNZpbCnnkxgWUAYXp7PcztGXrj7u6hEhKZ1QBo01GyM/uFaURcALh
Xli/2/VrtUy+/vXuejMsX/rP3T8eAsVM2/U5I/oKwl/df0pBQLYnBDVZZBQ8WWar2VURMniOcHqo
nwV099ZIJ2Mlf36nO00yCuVY3yC1KSbgFubSIfV/cPff3HPKuJU7VwtMv7gR1l9zLcj/trn2Kcya
lXQU9lvQ7TgjuYRzW1i5uktIHV9jkhS9N71SEJ+49JWHn7e/3l29jOvWehOWFQCSDmDcMh5hjISX
xZDFMfzXfX+YxK3ZIev9K6xq3coZP8dFAUCZuHZlTUT6vjxivdEabBklNSgM3BMrvIna3zK+cAKF
S9Azm6OgFIgskUyTqtweMhmIdbxsrXfHoGYFmpFccWjTN1r//b5X/w5lV7jqMzYt9wdJuMioYZYj
8beDcLmrBx3N3KUjrFF/20iDev3b8b1uthGl0GRA6LfeLZUw2aaSdPztcetOxVa6SJqgbH47+NfH
/LxGJQFVzLMSrsfyukS3cD7lIzPYCCLU9xtcn9Loi/10XJCCpjjMbrz2luLVhLec5OGy9cfdaPkH
wQWG878dmf9WR0YRLWza/64jM/zH7i2DSBDVn7/bwgmVWp75n20ZQ/ybLkmmpGO7xsH9d0u4If+N
04qioCZjxDakJVDq7y0ZGjmLhdzigkZDR1N+LOGq/DfdwguOj9uQSIcSlf9Ji0b7wxCumobBnnRT
NUV86ziT/7FBo8IuCirTmHcL9yeJdOpz+IIiT3ioTunO0IENbirj4MsePNHuvn1TfwX37SP+CBiA
gBb8aTMiFhWeWswE5Hbjo8m3rGS0mvz4nRW7Gdw50KkPCQrMfF/6t+kWk8kmf6PdAhtHiu3Md8MH
6aM6Wq6xt1yWG7/9Jtff3ab/yLvsmnzHdsnHEv+xCfX9GeGjWJrGSKFb8j9+xtqXwTdn5gyL2njs
JOk27AiYWhYkg/qrq7svQUA7WybRixZJt//+xfH2/4tXV/mlDE0VDVFT/nj1IvPHKg6UeWc+WMNR
/CpuiSbH0/zabrIvLpe5b3dfxp16W0CFO1IDSe6EjXm27kyMB1dV6ak3Un2WTqh53rLLvE9u0NY3
l6i2h5uudBovukxvprqoybQ7I97OsVvsRkwO4Um5Frel+Ukale4J1vyYfHLl16/VF1hvxMKipeY5
ZyyUKH0W3TFr9YfsocdIqOzRp2eGZ1iuMtug9aTapjIF1ag5ZScoMB9IF5Vda9gmMkXD5fJiuvVd
dZEwPB2xihwUN3stHtB0hr/iez7OZnzKv+atcEuyZnT2d0AnKUn0b4G5G07dFWV/cxN/TrvM7dwZ
ebtPr8P+ko+0WlqLkBZhL+JleQeC1Bm24GbvFIBH1RX29Wtvupns1Q9mZqN1wCPHUB/cg663HnCt
pPHNdD0bDtYAtIvmfXGTfOLOGVmTnYt7bTvfokvDfjLci4NdoOdlyXaanvM3fYOrzqee/BVTkzvr
+r6XDkmA6wGV+643NwN8mdilLoMJIEGiND33Gcf0eWayBnwrF29UcQNP0bipX4ej/l5c+1ctUrA7
Vu609fpiF6GWbxFcRlvhkh2GC7LJeRdc60fgNpgkSBdXnPItPVQmEBo7vClcrGpesKG8DjRRpOj9
3sZe0m9CFve6qzn+M+bDsriO7tvwbB5VqLSDk7P29XBrHOetugk9FYknVs3c1l6kD/9cEhN2np+J
LrDc7Mp30tfwLJ+VgK+2wWKKLVKyKbv6lPm3xmlkuhlvqSM+WbGdq2REuelnfQNbabzIRE1diS9y
72m3wd6o6WWRTuYQbT5IjnXf803gpGgdwzjRDZN38Vu3r53sSr6VuMo9BO/6pWuOLcLuJ//BvKGU
z6ENUK514YApe/2SXQ17sYUZdTJuGtUDblru8vdhk5dOvKt26bNFppJt7UKajmfr2nqcK7votlis
Rq91Ms4OO/3sLyrf5lGO7+PCqa5gsF81S5cQEBAzCdtIDsOzvPxoKsDb3pZJb3JxR73pu4jikC15
VujMXgMzbWPdaIegs8NzUzo6fg6cxh5Vf/0Xzp7lA+qb3DP2PQYs5Oo0ZIZtfJ52frlTDbt26gsW
OyrU5yR2JEA8D9QoJxGCINUDp9PdPmDaa0sf6UPoIU99ASmJVMiedqixsXZvmVxq+/ihfZ3c3bQL
H1QqN2BhMABeGQQPYbi499+aL4HpLAS9c9/vpyckbx5lKusG0+uIP2A71Vjc7HE7BpQ1bfNK6R6s
m/7cvoQHPJHGC2rvJ9HNKP/b4i1a2+H/Mzhz+ftdIKCaC9QEOqwhAXtUIDP849gspzNwKp1WUENY
Uk6pVc6MJzNq3H8/DP/TILy8jGYhUECHgB52uUT8FqgIcGTqRF+qdpo03C8vQUDofgrGT+rvFPiz
lsp9xSX+r7nAv7juyPI/X11NSZVFEyWGaoBeEbmM//6ySlCpwP6bZkf9+2nh4nnamMc7FKRIf3VF
eJW0xqYAv/HLxziwkCaYb/S5c9eHENbT2tir5XRf+H6/m02ZU40O0KbTKC1GinhKuvFqDAAEIk5o
NpJCzyoSI9UzR9lEWy2VmxmciZ1UzaUdGTLSGSdLgbFLSRGHz0p1wkhtukpsHBJ941dN8yiXnUZT
FrV3L2LASfOCXp+JyCljnctRTttx2snYwUiie6AXgUVNa+QzmIhjFVNVzRJDYO0blHurbU60ySJq
51zIfLF8sfpiT7k2DTJjk2q/umBwqhyCZK0LGCHAWxcZgkQSXrNE2irivEfaChoJgPlSxAUYhht7
QIVXWoAsB1CNTDX66yjnI/CztwwHpp1bzQadpnAoRACv8KSe5LIW3NqaSxd4/ldXt8lFHuBGR4V4
l+i+eo56TAj5jMu1kGUIzJpAi3XaaVV9QxZ04ohTthkjmhyqliu8SfNLvg8lnzE1x1LLIefbQdoW
rhZIii0LM6C4KjM3o5hvBJl8FwUx8LltjDMNfBjrIirpxFCvplqZIBir74M1qherJaKCJqZPJ2/X
9zLCjVZr9rRMvHGIr5VC+GXJvLNcm+81IhV5v3ZhZh91ofo7rdS5ns3yVYw1EOt05rSFDoQ70h+7
CJqySut+IE0UuiKThL5hjlarmLt1/U6bgzuxrNFoSBcRkJ4wadfS+FGN2u1cCsqW/MenUS8fy5Hl
1VUnhpnXjM3tGOZ3sR/cy1HzEZsjBFYO4FntEjrPT8u2OnjSEKGAj4R4o2WKG4wLjVYU+IiJusPW
NeTEatJng5utyq4KuMfL4lhx6ji4hKX2EMnzmahv0KQWv7QpH4q4ELZCqgq7mpTBuKcsqyAJRn4x
POYldn1zKCg7BOZGGD+hYLqikN6PJZZWYzoMU14z8FFlFZOtkHSTzfqLJWanXwM+DGxcfml76fkF
JtgnKd9OOp+liW5uGWy64Y4ijtNSxTJlmCJdSuRluM3Fzl1+M9EXNmP6aWHXN0CpKqHmDrnh1TPd
OrPaqdd6iZtOs+gQohgp4A4nFXD8DjsrJLWRPna97wh2WAvS0quGY8KoRTth4pVrnzGs5fFu7jWy
mPoHsxlOFugC0xA3arl0yrFQI5VomKL1Y6QfM6PWj0oQqNsoy66mUMMzGPiG7KGc5KJRd8rJFzqs
wYFxmRWqJ4TMaa3qpwhqenfKpWoPOXWi09rtmgTMtE04T3fMqxoNQOBv1SLAmpUAMCg02hlBM5OH
x8hHMdRsXLOXgx2EvoPUNQTBIjUCHpp7piRGh6nApNYI8mG90SdZPqRRzZxNttpwW7Xmtd/2OSpl
3EfIh2psUEShDaGYkH81JAdDf4uTReGy/ikynwgoyw+wXkEnLw/SQiv53urlX5wR8XHWcrouATXa
rCJyOiCMyA7blOFztFL/EHbyZxXIwkaWgTZcEwlK8/9qvm1oAxoOU4ByZ7rNuSBTyI62PYxtDt4X
+WHeyS9x6TVufU7P41l6S4noxl7r6JZrEZSIVt1JXqY7zv0KU6MzftVbyaPrmZ3wCr3YxQ0OSfEF
T7d6Fb41J3Uzkipk+5fiPTsyZccGRWXlmd9IfzaPzV24wzmm2hgEKvPKKLcGihltMXpiPI3pGELT
V926cYyLeI2Ii6zKAD0HAbVkzuHWRKSON+PGdJngY8CsXyRyf40TrTGeZjBBdOhuae8m/llzX31G
/UsInC921YUXwxP7r0rxtMfhBPmEeAcB23/CrMdJWje9WFvjsbhnIh9cm/b4aGyNrXgVbY3aMbiI
5Uw0lK/0dY63uWO+z6+wCwy0sV4hM9Ompca02ZV0lzCZnVSxVNksGMsDVpG0ZwC1HDO+UPWttS3+
OdzYAU35AQHIRmF2NXhKc5TUPc2+ibOtPVq+I55rDFWtp4k2ngGsfyUyJkpMsFTR7niDfq1JYCrd
5AYr9HzMvMGLzE0o2BAKgQqQglrnzli5Dd9h6QVPabstXY3J6cXkneOD3pOjXD/L5VYBKz84xeTQ
Vks1B5iahqPLjPbc4Ie08Uhj19NMbKq27g7PfMcJ59e0bbGjK0QwOqZ+GrsNPWcavllPcLzdIhHz
opuCb4vZ5SfibaU+1u/YBPl5KkyLnohRimH8ysKOBCEloH16O/T70XoRLgxh1kXTDjg96XrvOCwy
Yc9XvGT9Bhin1Q+8vHRsWZK1NBVwL7WSMzNnNO9Jh4QLGl/M6Kh/aJ5wMz/6V6yfmpeaGIf8tr2H
W8xrB69MfZ/zU7nvP1iT5ajgPpVNdNHP2VtXOBij26fhAXISWV7WhdMm8dpiZw50pZziodzUdyFL
LXrWL5wBynvGYg07P17u1YKO0b56WOJkXe2SPGhMVWeXWFg99izs1W791ONeo23G+z/wfsXuDA6K
c5IpFDFrWIxFG6mUU1W2UW2rBym0qSnyMS0ibfvrQnomOgHLu2meAs2NEo+KLF+iwULyktTYjKXK
M47+wWQFarKu4ZfasI8KS0hoE1nsP3bJY4B5EE879b/uKLyruRfdBtIOr4JmbSsmYhfraiGezjZd
7XHfn3AkF8GGIxcNPgbkbX3sks14oHp/xuK6CAc+JssBLmCdsJURwY3JEk8vk23ih94hHgGFKPD5
OQWcj2eOKxrTJPoSgl3jaN7BkXzv3mNP3RHT25zCXT7ahukmz+m21R0mAyzAiHV+hBGaXLVbn2Db
AcI4JVhbIAdAtkG4YPYyWDPo3nCqWJBjpD2TVsnBztAM2vS1Fli4OCN6qBtW5OjPkvt+yyzPujct
p3sqmOGMW2ynezy/z9JG3uoP6ZZizktGMA2Xj316jjbKQ05dwTNOR0IA57sh8xB9ARq9Tm9Yz7y0
m3hJplHPCcNY4JauxcD9EUZ2sMsuxOs+989kQbzyGW5Y6Zr5Ljz0236GEcSnRsw4e9Yeyvd4FUjO
VDsiXUTCdC/+bYvy1IGpwxJwcFmWt7fNlfBSHbU7WqPts0l2s/0KCegIiN9jmnDjY8zpWGw7Y38X
TxtzcTf6e2tjvcte9sgltL1e5DYnQCiX4FL/mhV7Qs5zTjBaX9FcU5luPZTvnaudF/HBvXKJHpIj
Hnv5ECgHlXbOZMsTIohdmpzKFubOtX6jno274hHdGRNMcnjyACks2s1d/cHSAKnWsd5Lz7Ql5iuW
dBeuMJRCWCNG7y0OM9m2Ag/kfWO4oBdTqCaZW/oHvndEns/EMKKVBXTxLCmeQn/+yrxorYOVyRC2
dO9DYTdKG34nP9zwWYrkRhxPhbqXcV8CzKOi0G3yM2WVAfFEcWJVKX001TuzCgtdV3tSb8J7Opam
LW3MG3lr3UHspa8MijgQHeKy1ciJvLqz630oI02zx1NEXI1nWpfqUodckC4VMTeclV89USN7Drvg
af6FH38Z5lSMw9kr1ZWB7u8r0gCmRZY3XWdbaHc3QXRQpHdY8rF5Ewzn6BUM8ZAe56XDiGrmaJYd
M94zg3830Yo7+sN9J3GkC19IcLam4RXxNeOPheYvte6TQ383eeEv6QkRJSuC4Zy+UIFQnqUrCiA9
zIerdD9vqhuJZFfmczfBK9clBgNFebNwbZ77q+I2Qrj0q90EjZM9iaJjWi68XdIjWDbHXMoYHxGL
cB3WQbM/jCW+RGbhTqJtrYWAS/DLRmK0e4lfAQglVzLz0pvx2feJhqca5rR7hSM2ll0N8r83d7b/
GgQ25nXMauV79VC8Fv5JfSyj2/jahG9Gy34XvywTT1RWbyN6aNohkYtiPMGPPSu7mQvFk7QDZLvt
nAnCGAWRnbht9yxPccoj+qu3lbzpPk0QQ8CANTeokHTa3Yt5J84X/y7foYF76T4ht8NAkO/7glx5
W6ldTpTgInrZgyE6/nVxg8zztjwhVUzeUMxXXwq8gJL6xtd0yN5k5SaLnIZF3czX3h8HuINMwu+4
5kU3xH5c9yJ0qH17iLzpFZpF9cCojlwzZ6/Uxi5kVdzRRuUqouzMR+yS6C2sKwpKb8pG/OSOhBIq
gOUNuNtVx+1iPa+IYnH8e9pp+VG7LSmWhJswvck+lZlZrJd9agR7JDezdUykjeCZ+UYxLhBz+ute
3/tcFifxVaXckqrv/SyyOMG2HTzPOtIAaKN0zosGZTcVLBa2yH7tapDpuyEvYgpU4UOOkJghL21i
n7KaJNvqeWKB/pxDoT/XyldT/6oRZVzzmfCNg0bw98Enc5j8Cp14dENkOkCPlFnCwWi9uvZwwZcv
NFH54dRPTGo0grSE5YcNRTyxOY7D+/6ESOsXJBB6WQHkjuqTVSNCv6J2/K9Gp2nF1Jo184FasvYU
jDbXLDF3pC3AqvPkZqdsi1lecgfdHi4J04y6JDRpi4JP6l0kzSBwLpGHmmiSNuoHjIHOibZIvIOj
eq52FPwYXiovuKQv+T7eQq9p3rvSQzUf3lcI8MDV21wpMKRXF9M8itvxs/80LxyVQuBk9/M5POe/
rPvgqj3D2FLfrX30WJ/I8qB+Xj2O02bKv6T5ekLFjB8cOXK8z6G61Zvxl2GCDd+MFksZOzA50Amw
GqMM56MZgKIYJxTRssr3PFZacJhZxYYaULwhSKXjuP5DwiTQZ2D3RDIrvDblakt6pISRn5v1cevW
+jRjQGmaJ0nDoNxJR2uMEDmt/waUWx786ToNWpQPcXjTiBJpBqOCGE2E7sM401aN6ppiLXuoNRQW
VcG4zUodwPyYMZc3IdjGV0E4cmJnCCmzknAKzUhuIis8IgfhvSHFdAU1Eze9wBVkNkTgUnmlggij
zS33BGB0Gij+Tv9/7J3ZctxIerZvxeFzjLEvf9hzwNqruIikSIo6QVBqCfua2K/+fzKrW8Wme+yZ
c0cwMhJAIrEQBWR+37tUW9AYjKg0eKDhrG8EhjtYDugEowKHOGcYR5su7V6NDCW0phfjowHwOCnK
fNuYRNj1gAF3R2Jr3YTpxEy4fYSl7a+r0H8zQQszrIbEP2MQlbfRGsazucaApt2MeUvQ3AyLrZVM
8XOSbJ0GLS4t9SBgRx12F1bYbgGbAjQA9LSu0M1/kHp1voVUTpD6aPlFTNYmjLhwIzlB3Gbymi0E
UvzxFKf5vRbiTjPo+EvFwnp1beQpFwmz6PG/K2cimbaWPoBwPvq1d/L4OAGZPw3oahtL3jF+ZIQ8
VuF9noRf8fURxw5tu6GamD6nvP/E4mxhTKAHD27Bqw5ZdGJ+/amr9Xxt2igRzibiOHNSMBOZGVQU
HfJSY/AUF14M3LjfxgOShV6ERN70xc1K8zCMGnmyzv0Upm85VN1jGBg/7Br9N2fwEauf03SnhxLq
gOhXb+evts9kJcwwBF78WrsqFvSlsOJ4WKL7oiydL0X/RWgVog9694r8OOHlcZ2k4efG+YnpTIuQ
Uf48xDnf1SaD+NIGP5vSOxkCwCaea0ROEFINAawi6WRvRtPXmPouL1rnD/tuQieh0eOfS+gQRmI2
5ON4EI9DvA+J5TX98tQg777HBhmiteZLtbaRDEM0vszyYKbJ7BT0oxmESOlMuYMSfoDWXre1DZRi
khSWvYjNvV4Tnk6sYLdkoHazEnhta5765QWQ88tQxrdAxTdDAJy2HSp0VpiMqX2L1Pmp+4fMqHlZ
j8zfiaclHnyiKffvchdJqnbWP3e6/aWcMvgHG5D4ms3wHuMhBtfBM2/lGInKiDOQRlPiBRnrI+4h
6bouGaJaVfdUNhhzl7bFWHsMvrXT2kjCb7bL0DgZYMpUDJjrggwCTjSB/Rrkxhe8ehDTsklgdVih
ZHAiqqHfRlBgVmZMCiVtEmz38nxntEV0eIgdCduemdGBiNpVRsJkRiBJ1Xj3wew9a+nItMlrGU/r
r1k9fksnvjQ+PvFzQDyoQN8o6YCN9UjRpOjU2ekT2gTg+C1eKbnObDmGg72OE6BthYUy5Wx2ez9p
3KugTNzjYPAB8KLP/YQIpGftBualaTeAdNN0HH36rRBY5WjJ5xD3O8c2EO1AzWHjd93BzC0ErwTU
jdwMQHMPxC20yCoPoiGil5BB5BW5sWZ8e9qwX+sW+baor+/8oLxPxvbJaGYZJpux2RKochndQzCi
eAbz46mwu/QKRAczGQ8GkSlIW4QddogV6WTdi/aoijmRq23xor23uLU8nWa5b22GtE4LonzI+pe0
Qkg6zMnF8A4vroPm2fKZomFl8ep1AemrFOdAG/e8NPI/D2N6vbhiHZp2BpZU31WY11xNAxA+R9Pm
dZrN5l1NHlBDsXfrBlD7cuj0WbCg4JRNjyDBCSnkwVuTM3OtYvRTer5IA/8reGHIf0xw3u2sua0J
M3RdCIvCXltD/4KBJmyjGRUoN0/TTT2TWNNRSxUDpF7zazwxkK27V909RUZ9S15jX3twIvxO/Agm
EvdIWOoAvD2tvKlmi9hMEd2sHirfORRN86gH/u1Ug+4ekSBKOn08FG37W42T26y/RVHB57TsoYAl
WGpoAmXG2ctfM20rMrK/rRPf5BJxRS6BAQ9TnPn1zZ2xT3caBvYC7lE5ECe1NPO664mKtJqcq/rj
A/qsDDzS5F5vEWPOHXwwGtK+U9WDjg4eozYttnmPklGf1XshlkOHTGOYtvoJLXh4Gnr+MA3dK8bq
DdyGheGJGTFZZkxUlANCmtrbNOCaGFt30VCegE7cjVOADBnKsldLylTSwH5DA+qdi9hd2Q6LLr4v
+xCOBv4eEE1giDCOyr11FRRP1TSyqias1o7DCZD3k440qUAZNROOsYPwlJNaHYn+DuZO8Da7cv2M
cMdg3RoLLirD7O4AP/dXSw64qlzeFic5QYPRDnjQ3cMqkgHn+mmccibRbvc4WURww9G773lOV7PN
C94MdpYtsrXfowUzkWuNbKZVg+fsRFhvs8Zah0m9tyxtl9QE+qw8MFaJUR6wSTkNfvKocf3PKKdf
ZVX2JfOymC8xlkQtHzKjxPWqDEb9YA866HLEbkyrIIScWrynWjvZxjUTe0+0UsLE5bOv9dUhTZl3
LAjl6lGabOGiDndAsY9DiuCFO0YD/5JgjU0ROsbkdVbSmcZOTKaG7vxmZwhhjThRrSq0Whfd2BeV
f7DTrt/4mqFdxT1ubGWFB+4yrUcQG1iE4ia5mGIldP7/brhsrZh5GRY+UphO+zTbXXFwahS4Wh93
xh6Tz6bywLeP5s+xGQjj5mI1fh4gzm184N/NnDJ1gK0lTKgl/RBvFhxzZ797FIVPXLNDYK5H3dZL
iEG0zv1Y8Mmtl/6QYJuacYvgFHjXtRtqa0RWcdBprvI8eWxmJHga4byYUw2tLCtes1B/GtsYES8X
QcckePF0jOrMYZKUOGTCAlEchsj9ggkKUYdUWzsG0Fi7gAJi2PB9+nzcVob5BQQyRnkuMQFfxqwd
M39YNO0U18tji30fI12I4FhV8TMu7PGzX6KbGPnGb33Rtzd2KnbE8RFJBIi6xdHgIRKHKve+uWai
rwWszqiYf6ZVFG99kIDYoiCcZtubfiK+ZmiM2BI7NleAwVfNxK/aa757DSwnw+WRiAUQ6G4S7jrb
GkXWIMmNImNpGk+h3kdwkJgo2KAjqrBHojBNHrMCzzYSNNLGCFRQQyo7G4BASA/YMFhPZDTmkbhG
1Hk3psXIgBfbjadPiKAGGB6LatXNy7JLyuFusLaaD5nSjHsLcdTSPopitNHUpfZhccorBMwrJq5N
9i0hM7QxrMY5jn78vlDr/HYONokefVWEclU0A78AXljGpqgZtYWG+apL3XXhlt9xWBSYngV4r+no
i+oSAu7EAxG+OGJSajCRTYEIryeoFoCqiGnmzNwkOnyIoupgE3VycgC/WZP/XvRzfa8VlrddAs09
inSGmGs6lXc0YwsJTVmUJfiT7hUFFg/e0x9FArwAR8XmcEFFKpCkA2526zn6QzH6RMUsp/ykh6OJ
o46TXedNZu9Utvs/vk//L/pR/Z7uFn//T5a/V/XcJlHcfVj8++eq4O8/5T6/2vx5j7/fJN/bSlQ/
u/+x1e5HdftW/BAfG/2pZ47++9mt37q3Py1sFLzvvv/Rzg8/RJ936iy4Dtnyn934bz/+OZAgNuDv
gAHyCL/vKS/hv/799sf4bzc/puR79WeEoNrtl3GM1GCwXYcPv+5KnOAvlKChS08ZyyOH5tu2B1Hl
F0pQucPYyB2xlxf4StPhD+MY42+WGRiubxlIL0DK9f8VlKAffNRxCAJdYtgc23EMcHT2B/xEA5F+
GaMyvRZYD6N0FVZXFsSDXZZP1ykvkBxfVkDbsYm1MXkwYYH9MVaaxmgiTgTasLHz3S5iwATOdTW2
jGVidzwXlo0fQWj64HmK+evFvyEoG8Daysqh9OEcblRVmTyomioyD2KOlvH5VYDiSgqG1ch5NUU/
buVP8KgKQwgQaqpaB6hHJcVvCmAdSEMHVXi/amqxLywspaRHjtKJWKRyjJKJeKcN0y1kR3Fjm9dn
0RWJyP0gt6I2BITPY+xl4dng0hHJwpJ+HpfC6Rlp97ZzUg4rkyTMqCKRtJFRc7TtgjmFWgX3HDHN
yE9WzSC9eJkKUbqKDzFU1UNO5nQbDlbJ8GywCTeoqgd37JBND04tRassgbBVIwkKqlCLaYKiuJFo
P1t8esdTBNQSk2KPlJWjpdNJOiPmeJzAzAul599vXTF/0pCK4HtdMgEICniM/R0Gu9F2FsPOR3/u
ytMyqY6QdLt8GuRsYWegZrA3/ALFY1IrddzejgbRz9nDF65Oo0/AopsOf4sya0+2rPVFVO0Gw3gL
GVx5liZDqfawtbJMu0KAodhU45InjHFTKfmm3tvq35S6zVO+dE24kIyzn9X/L0I1CQqPja/wJ7sa
XTKP0oNk7InBhfZsIxzv/sC7TGzcMOmPPM/9UdWgI/xeu6yz6pFo6mVZtbksXvZT6/QgJPfMPGDT
zn0Nl/+PDv+Xbj5uVt1GZkyCWFXP24l/LtAmLsd01Mldli/H+9fXtTW5mKxcGODKu6KKotV/r31Y
NxDe3GlOADtx++FQ51vw4TZ9WAQbNZLXE3hgy2OB5693LSygi/PNxQ1H1c6eNhe3G7WyLVOkOS4+
OOdGlz3tZIHHSzAmNkkPqfWXjZfFy7rL4c/GO5c2lyNf2lzWlR1RTw3Gwvqv+rq0u/SnRX2wbTP8
5xTQ/1fxoe3l2i7tMmHeta4784RLFSrT9Z6qtsRBQrI1NKnfVouq1aHp8YpslRLbx6opdc+0ObpL
AUljECzV23SDwYMrDXRUH5fePiyqvphkQApRWwIlUaaaz2Fq7ztEEVSbv9pPrTvvrNqoEzn3cFm+
7P1hXVVM5oHAZYWdKrzMmqjdZizQv2QGie1TkE/6eTnJXbDqatO7qjNL0cxcvkY/bqr7PXIUu07y
ohJPvizmEo2OJCFBq3hhimXYKlWyd40i1fTCQLw0VSzE3rWN7Zw5t6n0FctloaQcVSEMlBPlALzf
LrO4V+tUO1VzlLfPZVntfFm8dDNKGqBajHUSQEEJ/1gRVj/wV50qGICVLOXq3YYO7Z4kA2nTG5Cf
eEO/L/5qXZeh5dSCH5cEFEXGVDVTfuVULVukJ5baEhkTdm2DscPHPJDm7UhuzjjqbY0yuf3Y+Lyf
Wqupx7pbQImjI0P4m/GDKvoByeWijnCpkMRCRV9VhSIbqpracCa81tWL3k7DQddicVSFCSQPDk6K
XqsTRF8meassgZBRLSwNUllDAt1HksM2rJmAHy8np+f1Nype0a9CrYsr55teThIEbC7wocPlOMii
dLjechAHIacAikWqaqmUKbcrPFokO36UhTFh9yu5gDEEZWJVg9luIxv17xBAy0wEeKX+5+r/q7id
ebjwwKiVvXp2nJR/BmlQJFXY3zJRYCix5Q4RryJ7LW+RujG47+2J3Xm7cNFtSK2BfVS1mGDZuTa7
fbXJ+grfdmQ4MQuRZC9TCZyetU4nbNfMuCJabmPL4M+N2JuTWDuTvYyP3KjqiNwBAd4a6JLjYF69
CUD3bZKC+FsWg9iciCoQT0+CY16ghJP4GkADH2yBiU2QP2loMEmumK1Gb0r3Ri0rau55pVq+yOKU
zJ6yq9rMTQK1E9wKtXzZrmrnlaoTtZznmDmbZndz7nJhZLgOwpSwkWY9+sYI/FPrsJlTXE1FMlUF
mFCMXUdrbxR714gcbJh53ajCkiMvVROK8KmW1U6XNh26E7+TQC/NL21al1iHuegIOEpTK1UsvVRn
VFWeMoBdtRzu/uX22QU6XlUwRD+0Ua3/iXWqyfkoapcwGX+LgqhFeuGP01G1y7kPE3o/iFMEK3WR
6m5dLvfDorrQTNs5y30nP0iX4oPY5EXt0+jCrdXCxD6rXzLJ5Gt22U/VzrqXl30um8/dJrlV7j+s
PGtefjisavMP17mM4VdWbm1d1NDO0q1KcvWdZuu7qtp0EV/92FI4Uu71H29/19PHpu+Wz9V3fU8m
li+OtM1TXf+37arpklTVQRhIoUnh2Xd7f6z+9ZEuJ53Nxuc5qFG9vujYquqlybsu1JaPy2rlu93P
29+dmZXvbIF8NFxW812R/1osKpBQ2P9iK02Ly/rLDp6tA6ha8q+XVaHdmUfTyUkHq6ra0ue+cT4E
BtblsQDFzlD1rCms1IUXKTGcpVJrQVUvksNnCWLV/LIyzmNjPSsvRaVQrDa7KALpREnp+F13pjQk
NMcanqiqqu3nI6nltF0+LzW4IIFmnrG57P6xz8vRVe9qM//uB80oO6J2E5bYrfmsfiuXX4RatCMY
0/vz78Id0lrfXFohJIfrREI2SXHLRyW+GqsR0CgnyZfCLzsMisoe14apgZtCUvN3+rrisGuDVIxW
1WLJHH2lqsGPtscIbIKjzkdNqh2jPMJsWA7nLovFtE3To+P75W6WYhg4PH9lsEMEYbbAaoj+x9zb
v4V8yPOq2U1ZFRFjfYwKMrZVjwsrgMtTIsApdCjyxQi2bdTcOqObKjgFKGxtWjmUucieXmb4i1Q8
tSM+M1pfpjgfmSA+Iga4cWYdXYuPuSvBO01KLlXv0VwDDse1OM50QkAH1R2GqDw7JPpywtIkPzRn
nbbZ3WXuqkIRahZbTM64aVzyhsFI7O//Anb/XMBOt2Ah/WLy/EXAbnj77c8qq1gms8sfwToDK2c4
s55LON7GtPmdy7NJYOwPDi+2zrpvuQH8Xci1yK5ebJ0dNjkua30b2VdCav9KdM5wpHn0exaV7hqe
57mmCZU3wBXgI4sq7uxpKNvauonJwqRD62wQhCL1HlQkZWJyMUjuI8oJIrOOESMFEdBlMQ6fzehd
LWb7FFboWA5OhBCSFu7KzoQskV7VWlsh22bgsNuSyqxMktgEnt+MGMIhsjibvsd5cpRUEp3oy6At
+7w3SrTxvae2COdNkIJSDIzyExF8Z2f4R34p4obU2JVZOd56aet5VS5JCtBowcUxRhk/7R6tfmoQ
+rM/+1ZEpq0PeV21erTSxwEhK5OxO2Ono1E71dboJ/HMJ+IzXu3Pba5XL1Ywkn2abgM/FIegHwEV
DiNOWYg9Amxq7mLPDIHPtzkWjcZ3Dzv6TRjiWpZgbHAi03vMdZjGGthXz4hH6D29f+rdhjyfBJZg
xNVlRbsuTf2ll/KuxgLMLsfgL6pfq0ogxjbfLHUcr8ehMRjGgjGJQSknLbnFSV/us/HVIbQBEskV
iBSh0DcuxkMQDeOV2sONcPuBwrysTB9xCxQigBDGebHyBPKw3QQltE0H4GDZJ2dJ6l1XFWJjbeHa
7IwiR6SrsbnZ9c++N45tBXuGID46ikkJuLMMt4H9m4vs1kr48DzJKQCqD8JbjGvA1zPdJGeqd8Wm
zO4IvvXkgecJ+bPxpyfG18kpmr0WgtlLEw9lNhAl/eStUVwDp5Zim5KUuTgsob11MlAWDrJbED2B
IzjkTOPRtIGmwiirdDjDvAdLkW1MACVHkkXpLvEA1lidHiO/b/XrQZNufGN2Y81tuvHb4MbNZ/1K
I027ySPiUTBMwk9RqiU3eQZuVN6bakk1bJ/WdQ4Na6mKepuPA78Df+53yBUjzOiZef6pbvRT6ABc
9R7h8kT7SFSokPY/nXYIbxqj+laStd0JvRy2ZoqcZ+7H6DbV+ktkiwD02Ghze8LTogfVoR6ZI2vA
5IaBtK+FAetYRO3JQjupWkbrJYPQkETePmkdOCygwHK4+KeUKQGgNXtZGzZ8CjuJngJ3HFZBY/HY
dnq9DgsdtYpJ7GJhFpvQmIablv8ic75gFydM6AYtwxamsfI9VL6DO0J3CEXrf+Ks975Lciwac2cz
DxHchKx8qZJUXPtVVUIn/mzlcf/a9OVjHpVPSKcO62rInT2mwGK9TKdpGKNTa2jMSeMWuawkBDBH
PuvZTRLI4lGrvWkWBqCjGNe5HkA2NniH+BAUDU07ZLal37YJEpnhopHKTIoXU2rcFSbx4xpJWlgs
qbPLwxgmTOFfx/C+9vJ1VaL9arWbiAT5q54bN53u9z+avq6uPT28llOyLaElB0hIGJ+Ezj2YmXlC
8eqqm0TzSeGH1avp1NIOMJk24yQAGYiswdoZUTJ3BlmxaFN+FwaZ2MNvDA9Jbec3Vo70a18OPp5q
Ylg7nQZ3WQhzHQ8YpjYumOWwhculDbiK6QaJ/3YIwnVajNHKC8PnrrPTz2SeV1WD7Q0yJ/YqK1wf
9iFCKHCjPnGd3UxWzzdBGSeDucB7Ka5jFDnPBfiOm9IJDwKwUFPyL9dcgAnG2HV3gTX9IPDkPGZR
Yq+LFOXNeh5OfYlVmQODo9HdrygLgouPihPvfjASdtiuNGBUa+VqrQpLDif7mGQ4SX+qalnVShRg
0PqXpr/n7bMc06pltf2yeG6pVnrKGVhteldVmyZURrdiMj6pLlQTtf5Djz0CJYiUmE+gBGW8UQXz
3kULz9W/ihJ+CPu9CzYSnpHTl1/dqb0/NFeLagPeMbAxpDcCyBbpIiKDo399BpqKYqoG78KT76rn
3d7FKy2sHPi5I2v1K+76ruvLianNH6/1vPzhxNU+k3SemKQHxaXfSzvRgl2X7hUfD3W+wMulX3ZR
tY/N1cp3V6cO/e5ML7uf93zXvboFKPgCabqcYY1u6dqRfh/vAs6qE1sFl1X/705CbbrcoxqLkVp6
jfAKfI0c3Ecu27QJb5IsHEC7AWVxs46IUWuGzk1aAUWApGjD/iVt30z1fSHnEZ6cR6R1LiDQlNKm
W629bOpQEtoB7jh+WK8WVYxY9XDZeu5FqJnzux7BkuIoJpWLGtQbR/yopKRVMvhE6VRVk7Yy5+U5
0WAklgncvMvKEmDnIatezk3UBrVfGDNhmfTxLsRYiPeAdKJB0hw+DcE5Xv141+R+cGqkrw0yVyT3
ZK21UTayelxv7C7H/6bARHu5TYJw2l1+orV6FdTmrdmZJr/I6gRhms+V9NhhDFwefIGhshh+eOIH
b3Jg6Njy5MqgB6+B8rjIYlY+P7JwpcXPXy1e2qnd+G+A5oPzSYCw309TfZoEPlI2dFkE2b+VcdDi
xyL9nYIFhUzbGl/Dwn2sEIFFzFy07+JfKpqnYlbNBG/R7UD2jDtLwiZ8CbQA4uQeAy8Vq3Dqe7QH
o/GoCiFrfpXBEiiKAZ5OhU303DNH8/LhqMuaWqy7xdgNfnXQJjc+qWKsMoxwZ77m1WCAoOILXJ5E
7uIjKf+lSplQFR6wS3MMvf0gEzoqCn4OkpNurQ2meHVVS7WSkFyDO7mf2lEkp9lazNWsTQ2cZh8p
kFDb5xOTTmcpD7YdSCqx5lhX4Liz9bAw2Ows4FmNaVhHzxNY+iEMgH5/qq+VGmDamlCkR2Rc3KF5
BTR00zIi4XPGvyqdHgrDBipTx7m5sTIb2FHThQiLuuFBh/w5Q/INpHop4t+ePZLZZcIPQYk3eSpT
1Ko2uihZI3q7VyKQkwlHIzd0lJCZtxyLqDf5YsH+VbXARUKLOcHNUFvDUf0PeLKbbo8oFmrEOQBh
df89+U8YO984NPmDcjdTcURPpbvD3NrrjUBUQ57DLOPNmSdjaSr0rJbzBdhmzDDvko9wUBkt9igz
LuRxrGil8jZBMRXHSxHNsT+vrMK+HbUSppQDc5y0Fo+2M4OLxBl+RosaqR77VzBUPYAqIvph3dxB
F48njEh9+TYMPIivWrR9FxhWQdJ3y64XJxvmZzjBJzIspzQyz5cjL1QJYqpLDmp4UcWCPol6nFS6
RT1whUq3nP8P8pHzw4Mde/pBpZ/UBavapVDrugzZ4NG3vig9Q2Uvx/yxPGpKhc6XAAm1krA/4vud
aLCs5em5hOTVoirUPVA1viYMV0kAKjMzlUJQyQNVXBbnXH8dowhY9ax/AiPt4P7k8OY6Vy20gK8G
0Cmri5xl+svp7IPJGTrFW9Ab4U5JXPa/9CxVbZZpH1WLTL/Z8Vgc/dECEZmN5o9Oh9yhbOFUEcei
3kwh/y/RNOHetstdJNDvTjJ7o1J66v79wzQfCOOjMFtDSq67u95x0fRFCUtbLHM9I9h8IstjXk01
9pNAFuHMRWBSiTPCvSP4dLT5STsVBnSjPsAnEUwCsTM24Rho2NjnBhgaU7O3qY2Ot27e+aFnr83B
c4/JbGNeOyMDTY4lP01Weh0l6edx7JJNJOp8g/gDbF8Z3+ozP1owtOKFjmbKXl3P+Veg6esBIC8w
X/JdYxNFp97DOTqatb16OgiRwWON888qg3L+T0u0zeVh8BorPdqP5VRCqg4xIYHAAqgjf5sMQHRB
WzpQLyg0JoNa06EcIZUbO/VVC8bkmNe4awQBWoCNv0/0eDvE/XOP9ge+2XkEx9ACdjnEMLFMw7lG
sHDa4f2Xnjq7RPFH1PdNhjKKvXiQCpIck1LHrtZz0/frVtdzWM8E5QavKjdiMbN9rCd7oxYHK4X3
38skL8YQBABtXnF2KDUU1bIRVs5VgE/EOkBVVqq+Ylpr+M0q8BlG63KArcKunom0Wd5rzxYCo6U5
3OYFAgSeCD75xPqu/Lb9PLo7i2nv6ty7XbE6z0K4u/K46HZbq0a/BhO6jjxowAU6AkbXMdJxq3Uh
4H9CM6uPYiQFFxtSRb0zrmtDx79SrVNbgT1Pq1Z0n+Oeb+iyRE9hmIfbtIsqYpHfFlubj6aIjBOE
Ki+hu6lEpDhpBvRVEQOKCilNlgO717NFbNSJoTkqUJM3r6ugumuJC8B1xntA+xkLOo2b4YshIoyV
x24TRqO5HXzAw1MAV12+KVVRalqEAKb+wxb8Fv12WC1Cf0RgGWvCd/KmKhyshDdV4Jg0sXvwhjvP
n9JNGqPwVJKO3OAthgmNjCy7/HoPmfvmDaTOu5Rc1KCH66FLfGkWMZ6vLa6RcdAnKM+NxAYIWaAi
QUGQZZ33vGbm5aWa2+eIlB+T7QWKvIemlOdmz13sonWakW22vGS+SbsS7ZzaW/kdXwd1d4pZprlJ
/uJzrVUBih6kK5hsFkdV8/0E+7LLykBu0cR8KjQ93qn1pnzLqtqlUM3cy75qWfWaJWW8Q6j/pBq/
a6equulmG6Tffp73VeuKdDwkpQ7U2vme6WiuVHneIAYHaQwElLYWTvpYFhkU8MXIHuY2xEd8fEjb
AOSeCf289WQITZu3VghSPNKnK2cOvkVj8bxAU9gsOZSbfhrcq3oBDbsskHuRj3mJ+nJX+PCJrBwq
MlhvTJgj86qxhnAdtdMJHeD2ezhhJTLWwVck83zoL8SUwqHxMAzsR5T2iUlqejYdx2FBRM6EqZvu
Jt+yv0I6g3EZjeGdF0ftTWhoYJGzZH7z2uR6mSr3yST2tSfE1ENVdIavmXZS20crRw7PGPMjst/h
Y2P0TwBEpjc7FvEqKULvFkFnHJcFRBoZcnmLzeqhNEP9Osrh49cicQ7dMmIxIzdC0EEpJXsTcAi2
/eLWhzTyyqc2Xm5Vr9w1HvXEsW+CBHcNh7jwldrQ+dprnNrF41i35tGxw2xTzHCXdWzWsKLEZnQK
ltcGxO8Wcle/bwRSfmMNl01e5NyN0EBFYl3XojE+MfuRrkzyTeO2vOZn2Cah3ob33pLAV5zimega
Z7sQU1gCN/tSaO2y86bO2Bl5j4UycGx1Vv2MulGcuuZp9PDIcTIfYTN1dwAGwxtJrE9DNBvXpTVH
5y5nD2GfyTGf5xLPgmquULgW3fhaYHCg9ozJRyOmbYGhhrP4iG3SV7VezxNsPaJwujPnAvk8F3di
Wx7KiKtbP9ebJyKD5Cmnttgamhu9OWjayWu3Gx6npBUo8416/znJlgfV4VijgTQ4fncbY816Sx48
Pv8DHb98MnUMkRqMfzZk0LKj4aRQ7OQt0cUpiM3x6+Li+ZsBQ9/DK3KeSFNdq14XCWlVj1gfuuGd
euzUjnajfycabT7YuP2eYh83CnX6JWzzDorgc4IjtFHoCIs3tX3A4Sm4TyMCrMFsld/L3j7aaWy+
TP7SINuFz0uUttN9NKEQo1qglH5wXC39oiV2urXnFs9SXkj3QpOEVr2ovieTvQudZP7SJ2WwiS00
+GMZHTUqdx9YPGiqH7yCtpOdx6+MtswNmpT+0QhC8WnufEKbsh8nqTbpqA2vOQrbG81zCsYPZfyp
bWFcqhYk0daRPoSvIvDqTVYX44mJgXFHmLhYqaO0E5SNau6+RjM+0h1ZONCjRXOn419y7sP1JEnN
8b8uDfqSU22k12VFHDqPl+HcoofPMiyLePOFg0hRbnfXBSZdt04oSCjIuzbxDoAL+pZX/rQuUQm+
Fm5c38JYgQQhLyUY9q6w8mvVQK97sfa6NrnpOi+44RMRnlt56H6ms/dt6GFuB64nbjK/W3gEjZQQ
vsi/57+fUIWuATJE1o1lj9VNzrHWWTsa34hrns+n0f1Vr2nxbai14XWSdJBNLDv/VmgndT7GUlur
Ev3o23po9es+jPV1uOTm22C/qAZinuZVqzf2bYfw1LUtCoRxog7f755/zwDTmdA9ihAyiqqPnf7g
RXHNt20R+2Iph4fFR8R0MNzmN4EhWu729ltjFeCF4HjdNjyfiDjp/mZIE+1Z66KHc29B/Fj7lfMc
ajmZU+zsoE5p9i0PE8ZQsR++oQ0LvJgDZ1aHi0mfNA9OZQ/7KgsRJawq56FySWioJmU1rUqCs2+2
B0MRmav2Fmj6eMocgXb0UDcvet58Uk359Xzu9bZ7JrSC/Rg/iWOz+PHdCGWSkU8pvlkxxAZ5YItJ
7ZXbudq9Mc/mnsGTtltcK330IkLSJUL2vxU8lXowaOT14XJG61wTqIh5k33qIhi0ScHPC2rurbo9
ruk/D3qbPNuiazDunoyjmZTt3SQ0cu52LUdGL6rl0of2VQ/8+H4KMeIc504yvNrT1Df94+hhCaSa
zVG+qexg/qqltVgPfefcoFsfI++jkyMLvfjL0mc36lqCOviiD7315MUa9tilDxxM1/U7wwP6lBC2
+W4MN+oGNczk0I1c2vtBjNkBMW+0g7LIeUwGqHeqSehGW5901dcQN8G1bwbjjWdq1XUIrmvjJKL7
YhTo58h7SKTuLYlLvpMFroZemBc7AxeRg1sG/r27FPNVXFuI4Rbtxgxa7TXrrXA9dpW4xqApvnXS
DMpUkXffCv9+7guH31/ORzHwtDur0E3M3Ox4G0JqfWnH+Ub1FXf6Ty2N0s/kFzwss/oJnRw+3V4E
6IuzdnDGC/bTHBpfAmcZNosbT6d0KaO7QsBdPvchT0ot9lGg3fo6D5MhX01qN7m/amZF/5cb/6fI
LNjHmP8jmeX5R1tUZfeeyfL7Pn9oXRt/g49CFtrSDROmiEXWe/whuv/6d82z/mZbtqd74FtdkiUu
R/ojV05C3GC1byOsYBlSJPt3Igty1x5EloAtDjJxMvX9B5fnT5ykC0fpvRS0VBN9Z0dqogBtoKnN
CdowaqDO/FmP0zcG+IsQYfeRG3zHARt52vvFGKcriP3W/6JsasnO3h0MEj6+P1xV4FsB3qr6B2lt
uG+NaaGZt59bI9viEm5eecNkYRhiSYMa3vW/CaEfekyUyBoHpf+l0SZUe3RQsUPxtfAKHMGYbxIO
HPktItw0MdSysyiQAcanxNc/17mNXKdrnZL/z955bbeRbNn2V+4PZI+MtBGv8I4gQdFIeskhqcT0
3ufX9wxUn1uqqjPq3H6/LxBBigSQJszea82VuaRcWfW4wWm+bpxUrqfJJwPPJWcsBLFMz4wu1lyy
1GmeflFH/M9B/vWg+n9RH9w/qOuZ0lScKXQIfzmqbIuyySZA/TCjg5k62a7sRKYb2JMt1rR1KjId
RGT9cMzsA7MG+NPmyYxxWXdBUW3jCmBOkLMFzz9yJ79k2TBuJLPL2qMxCB+BaDcvrrcWmiOrbMdV
k4v3tI8IQt+TZEC5RNrHwYNqvIQOmPLOfvDDlJjUyl5RvBTas2dYJrReP3m7y42zJZK67p6P6yqy
yQDNok3WiIUGs45Mcnjb3SCz9ejD4lMpalU/7D7PtdeuorA+RFK8FjH96LAgEkqq5JBITU+2bZdf
iT9EMh+KanwaPE4ABIp0Q+rivPysmftSMyT40UJbmsafqn7eWOM0rPlYEMec9AusC8AOavg21GDt
ci8bN//hXP0NhMtF6TucJ1eZLnfoXy5Ks3EIOuwWBs7IwJlbBy+JnX5VHVNZMZlwS9jzNwUl8tBJ
3M1Qa/dwM24Wzz20hl/SN+vYKESHMLWBkVBhOjS+t8VYCN0jHk9VVHhbt5afMYdmTKaWh0F6JkGQ
KjnT1b6pSHxgz87ENd/E+2Bm7sYK4w83Ue26ilE61b4NvYl1BdUdA7fPqPDpqu9Eh04nu6k/Z1Fx
cVjRr4zYRXTM0oM65zm3qrd+LJ4wFacbnzp5Og+XWKRfW3yPQTu3O/dUDuNxtjyYctmVTMzH3uou
rg9IJD/ZJjCVThvX+Q8ThPH4wylM2s1S3Uwx0l6factGSfKoFMREB7Bom37IBmhU7T7niivmP5yn
fzN2SN9ThAJIB2XPX/x2rWP3/Qxd4hBj8aFixZQvQ3feCcD7nfWJutTnf35B8e9uYgIAbNehsOri
Jvzz0IhCvYUmwyvak32uPO9poXu/RtuET76ASRAXV9sAaRnL/jPgAw3Q5Qz7pZVu+0Ie8Yt+AKsN
a53f9eWf39u/u2YVAiquFtLdlLZb/kpRtkRbFLmRqYNvXVRbAqWIeGvMZC1YVZ8s1hJ4bwGo7X/9
so4pHNv1JXnZ9l89j6pBupWNhjzkbvYxufLFrBgPZJl8kMwcbMMp3aetfPnnF6Uk9/dT71p82/f0
NPW3OSoJBQs5btyD2YlhHYeP4QiXJRoh4FSUG/0K3I0zgFF3oNv7L0hDcZbRblmXvvkhhDrnA9so
xbTEbZc/eEkJmplBJjDTeR/zZzKhKDODsiiSmTQc0yerL/PoHnr5k0MnHQ5q/F40xq1wMB0PHOrZ
h/GSeuW25nW32RShi3E8wq3HjmvzCdXjuPG9FiZolh+VxwQQ2ufChFZQ6l0gQbxFmAPGpZnlYySr
S8xwnmx+dOYrVKJxE/TjoyIkE3chpXh2hV87OhupyzsbaSAQr9kmDIu024gv/5h69ywCQLxJ3A3r
Kp+21HKhtdILo1sy64Enm5aLEzIZmM6whu+E7q3eGR6g33jysHdk84s9lK+90P+XqZX98fzsa49S
bQzmqo/VCwxr3pji4Lq1/dmbFzjaenaYwa+OdV1sLIWjPUoPCDmBzPcmaQSIwUko/j195U++6l+n
V2E5GhP+p5UESkEhuBAtHV+hXH3v/kIvD6yA0szSTIdQIe4Z7V2CEZ7qEF477Y0f1E1qr3wkqgdb
u+cjbPSL9tNndXicJ0Ish22m/fYRZB+qQ9qDiRc/0678HHt+pX36Lob9UTv3ka2Gl9ISr32CvA+Y
Ub2moKXd/l2fFJDgB3IOaxAhhvsj9rMaoBZ5kG1urV05hht2CVgPfBfhko/gaIG9qikDEbiBDuyA
r/kDjqu+l+axicZnVY71Lh5IACjbbm+lTvNQLs5vqdHCHgxmCM6AMxmztiWXEzSMGPyBbUaE2hbP
sia6wZsaQFll6q5Iz/2sND3BAqPgap5C1it2bBqxoFkLS88SKxQ5RTsSeXsx74yi0Dwm490D1TBp
ZoPM7dd2Kb8EZe9SO3ffG813yAE9JJr4UIdrzM8GKcv+RWYw+bzWuNZAIiZNixg6/8br0mT2Fa3M
5thpskQdjZ/spDpoyrA08xi1wvjQaBqF5Aj5GYfKees0rWICW8F+9mOu43KfNxXBBk0PTIgYFfJj
cpIUo1vEwhoKGFnUHmQ6qBrVOlugZFDZW0+am+ED0OBYbbK5BF6OeZiC9NJvA1sdQfGQOpgeJ83h
cDWRwwLNwdIMDCGwjqSbM706hd8mgg22PbhZIpIbGZHXFnrDY9tW8W7QBBAA0Js6scvj5CvoqDWX
BAV+Or4N7JBRU0RsG55IquHtYWqd6fSYx0pPznacw7OAQ0J2arRJRf55Rr6WEPX4toTZp8Stz3FC
7RTt1bpOZ5I/4uiQ96Q7ADzpAJ+MAFAiTUKZQaKYfklCqjulXHYHwtBZPUmIMtasbirE9ZQbw6ew
rRWhos1rzu3Kjt2+RaNvHIc2BXllLd8KvKwpf4apxNtXgfPm1u4VUlS6bQVo4NS1QX0zu9RTzSho
hdbejEbak/CGyvi1SNm1CjJTxtKEn5lVrxOcJmqrGTSZqbQpmYDQ06QZhzLIKkIftlaaQxON9IFT
zW0CejPOESXKxX8s4+qM2OFxBmZTAbXJy+nGonXFbOPDw7JYPU25prMNXwareCYXjQ9JR+vs0hBs
6fFaAytUTbcp3SrfQfL5ZAeMzEvBEOuExaGNI43kuCWax9MC5mk1oafXrB4HaM/StBF4Su7qTiSH
OaXbDRfvC0pccF06pDKg+2iMCaEVCUN0vq/r8ktjgztusZWB1IFjXAYV6RIZXMzuFET9bzWjzbEZ
uY8VCrfWpdIHh4jA8eNtN6rooZoxcEtoRebUkMRKMrcfvaX58LP2wRrRxiEKrLq2kxbifunq/kVB
QUod6BnLCXYVkEWF8yOd/WTVNaSzLP74nrnupoepVMNWcmEsLRq2tBR+gzyakjiR80ih89dGo5ks
GE2phjW5UJsyjW/K4Th5dk4ABtW2HSyrXQF05LFrsmUzawBUmIKJTyexNzQcyoQSharsMhTBy2jk
cG7Q2AwtvCSsaF+SgqMTOW+VOQJRbGI0ox7uDpa276QHIKlOzPRWGQrLRdlCQhb1DQeGsSvZHaQJ
TP6pA0k8rwP2jatEw68ijcGiKMrfh4wlx5Zoa3t4riN88A43c1WSHVo73asPV8voqkdqd8mmkAOd
5h6ij5TburXrdbv4rz77m+NSwGKuiGVfU3StUMIEyDNkf5RdRL9YOYC8YX0F8Uuj0V8jdeQosm9F
CON0CSn+2ftOw8JElLz4NSNpAn48VaSmxVXQHapSzQgacGsNNTkJvuNvKYGBupU4EsfxtVKwbNo7
rmzp6c4f47Fkup0BG02cq1TN3434K3d5uw00+sxV6q1v1W0SzNWhSl9bcFbORJuuM+mMQpgCoua1
+T7VWDVbA9ZIsCM4AuaamZsXU7LzYx25MpweYOtif0Zp9gXspaWxbRJ+W6ZBbq5XnAAw/qBfP2Th
j1wD33KNfmM19dpVIEu7rKLMCR/OghNnGupHkMcHTwPk5sB4S70FjrIoN5pGWG9LzZuDOzc080uu
QXQzRLpEo+k6GHVqUJt0ZBuZZqde+R+JBuEBdOSNwrcbFaA7/AjbEfJdaUefg/Bza50zjcUzNSAv
gZQnNDKvg513/91xjmH4ML218PXmCe2srZF7o3CJHsYMrGF8fji+w+GgradBfYNG9jUa3tdA8TOg
+cUa61coUFcTPy9Mxtwu/XAHD6AyytmDmMV7uUR042EsWbVDOKMDpZgxjlqE2XCC5XmCLogUjqBw
WXKrhdlbVHXNqobPN9fhKwpbH4kC6aHjl04zCwP/sxUK97PR3JLYhF6z0PfzCQUiWkNhNtDc8SaH
sgQMUTDnjpqOCMFo2rqamGiATowSszn187cCpOKo2Yq+piwa4BY7sItdFJzQNuxUAQKbtI/XeRbO
EVTidh4Rtkya3ig0x5FpINv0vvOUVmerQ3WlZRlIdyQCk8Bzzf3dPswGsNG7wObkLi4B2WU+bDrP
vbFcXXalbU8Q4mdyfhaDus5Ep92EkXLk4/anSdvV71/98RBqP3SeEPFl9pgCfvcQSzRpIAD298DX
36NfCZbZdUt5naeUXk/dLZih42StMjrW978m6TzttSoCpunBQRgYIriGWEVPDPETY2fx1sg83hUN
WaJxYDFzjFA9Ix/9YpqIfW9bD5VrPpiFvSlGC5BUZz0kVsQVmr9yiTPtOlDTupAGf48G3nPBy9dG
nm5MqzsvctjVrQAZb6Q/Cbd4GpfcBsBS/HRF9uBHtypm77HM4VMQTCSQyQnBV/Q0lu0rzoBPpPCe
87782YzTmW76Rkjrm+y9r85J6u3nANId1fVPKwufrA4woUXzqSTpbp2ImFyU9IF+DvN6D3Ev+8ka
6jzUepni4C8wF6Y+imHSrEBB0hg0ZrDmWcerLHHubiuVf2XfN5+IqgQIbvfFdsAKB9Fa5LDmdfaO
VTiYXVCmVdX+dyGfFtN41kS8T1+ilEfq8LskhhMNLu4c5tyiRlzGm3aWwen+UIyZcTLj9Mq6mwhZ
EB2QZxnGstHdU6SpT42ZYgOJ88Zb1U35kqTdj7ZjrXI/u/ev7tdKvLgCvkTAOpsw8wit7L90Wvev
pNODrq69fBuhV4Pn9uJZjdy4+fLdKnOxBu56jBvzS5hQ/RmH4i2QGIB0QcNM0g/yvV/YMB2crHTw
8rkXAtdfld3jh/QU79d0D/HE7FaYOWDwPjzJmfpO2GFniIeux/OXHpOcRVxcknOG28hdOzbsSLNw
t661/OaQPnKvYXaJlDBW16QQGmtZCjZssbtbmv4zuzaWR1C2tt7yoLlDCT8gsgiRv8f2JODwNF3y
MTgU5FzX+DkNCXDJhg/QkaLjVgSWhQvgWocl5slne9nQ/QBFgFqh9j5SPa3r0t99kxhUybry4CA7
OUDM0hGr+5Z7IaJ8JWKP9tcAsZ0oQVqBfCsO7FchsDnJmOuDEt69zGXk6oWE1q/1Ags5SfNqZWbJ
jzZIP2gKb/0Ow8bE50uaa2QCjIcePK0sbIFb+nTPUAiosY38J39+NAZ42qpkdvUioil6xkPaSSsM
PGJNhBRJUASfDZ3ASeKpaONZOkEFivbMEi6Jq2+yCz4RWnxIZsdfN3Z6QO7+LffAiuJEOGaUyC9W
fAEdQH5eAPpfFtY68qzxQGaZ131rS3ZQ+oqZlsjb1LqO6S1Q8JFiCaoHTZdXW2yNG6eZdXNYupQR
KEfLgLOfFGZ2nFzucfwKGqcbgSEep1vnN78FHhWBYpzPlQBfTmNNAtZt3wNJtMlMhcM1yzfRLyiW
kWpyBMdz41hksNG6Wo8NZG2bRRM192KTNz5UbYM35RndE1SHsj33gpv7fnoiRpo4ijvYgQDVORHb
YSneiOsC/01lcHTLx0SBcif6eNwYwfi8ONNIzh1yWze1r4Ytb6ZL4SSuWU1LJZ+NGGjRhDAVP5x6
8ROqGJkXf4n7GOQwtd77VZdO0TYX5rAKJlYn40T4jDA/Fpj2ToT9RRdCUhC00LBDIN5UHOk/EJIY
yJcsgVKa6J+xa6u5oI7Ste4nwKaXtip1JcbP3VvTOD+yitqQCqoVhaSfsWFeC+cTnhUyVSIF/olD
GieAK0jf04XKOeQedYtY3P9aCYPdziHQLUN08XNdxzWWlNQa8gS5wLdjl37Kp+mKkp5DVrKXywmn
XfUmBOdsWTqEYeIhq9JDQbFh5TJRbBcu+NXUcV7vxe2CYhyV7fHYjTFIRCo8hpcX2zLtLXrVOeuF
MdlaE4XhsiKwXXRgl7MZEGuYu8e+G+tTOSdfQ4cqjDAuA4jBVYN/DxHdcyDrdEf5nuk48s/1KKJt
YYAwT+CwqpzcuNYpuoMKPkVtG+MKWrhpiVRg+1X0kGKJQ0oxhrFTWNR0FPF8bAz3M/33D3YF1bYu
glMXpt/HUGvw+xpIp1w+cvO10xewq/UJhkq/xqRpAbBle0xO9j6lboZB8TZW/j63qc6ZCWUleJ8J
dSFKFlx41C9cJCvne08mM5IPyiuc5lG+xJl1zRb31gZctiyg2izvIMP3LHdQSd2vMTCV42ZKcPkF
tTYRAQc3+/rWtjggojL9MBdGWpCPNkPlyoxzPEuzSzVMWGfLQtNFwd7M671l0dKfhmyTmy11Ne3w
Sod0ZSISZZBpfwQB5HmquEF66er5ORrCdzPnpp48y9hkqlqrAYlThUttFQ7y6AVutAGjhMYobX/W
pDgjzo3OrkC9X9HjOyQOBVKVjAeDMWUdQTen/kCrLQ/RszaqCrZj/Jx607emxgXow9lFgs6G/6JG
kI0mN8rK9FklTmxzWlzge6szHkMFNzQ+ljVRELD7p3KXOuM+rCoN/1HvsdPdYIIfSipSwkrCFUVs
gmHYduxFgZ6AyZkkOy3/NzcjBHskT0QIzK/e4oPx8L8N0vgBwCAmH8NwiK8g78E+eoJlYZzElKJc
e92wv6ms5L3KopSO/fTVd0dj1Q7pcUBtkuZCR3gI2N8ZAvjBa6+Bsg5uZ73UGCLlEl/NOrsSBXjr
SzPeZjkSNUXSYkDcu8Lleq5L77vos89dyGYxltlWDSaKx4zr0TfJVDKhmYvY/SyCJdyNbX01lFPv
Kdkm53xJ1AYpIf5Kgiu5UMvzNLNM8bpb7FDPXMX9YabXvyXI8GewWLVcm6DSgWjwVgO7XE73B5A3
PaEn//d5A60yq8GlG20pz00tmr1thM8N7+CE6XRe+w5jyDAZ8xk2OgJn4s1sxiUi6UySESJ7hhLs
NSZ5PjxXUfAIGrFcpb3MqS7aBWR3QPWjhD/X+1uTYgHMQIuc1dHce2NGwIphA75MU5srQn9ZuaEF
u4ev7g+w4OiYMndvs26G+6AfYJEDrW/hz919+X/8YIniCzX/CRsrdcKmBCcU2p/C3o4v0OrrEaev
ZaREljqURQ5FQH+Skilb4/bYMx25wHJ5oZJZG6x+Yp7+eHBVBdjZ6Se4/3WBrrn5/6KE/ydRgmUL
j4r4Pxn2x//zBYH0r6qE//mlP1QJkm6npIckfBoQPgKDf6kS1H/5nglx01GO4B+LH/2qSqAZZppU
V23p+TSe/iVLMP/LUcp2laCv7yqbP/i/kCWIvxX4XQ9lhEuHGBoXMOK/tPvE4NUDpYvyOJth9khX
tHsOuEUSQn8pyS8b6tWU2FFG9WHw4XoYWu5K218O2r/p44u/CRZ4F1IJk8PEsbjnkf/aZmB4N5Za
QpAuMlXvKjf4NMB1ZPUrrhRJ8t2cNw+N568pgAH0F8Y2dLuPeaqifeQCC3csBKf//Jasv3UlXWCo
MBJQjdC0Rsj7585HY9iWX0nCsKyZQTjNjI59MVvcLPN/y7vEfMomBLG6c2Db4XfUJeUapwVoR2mt
Ctd4Dgrfpz859nvbdYmUpuWx8tWC/tmEDuKbxriv7BpZJwrorQSuuSn95mCM7WG0RMBuf3r9508E
2uEvvRyoz1oCQ4eV/r8Gs/6pl1MbJgy3timOplrMs+1DC5MRgZYVxTebOtTBCpp436aTdRCYe1Mq
UoRAe2VXXeRUvMSlbz0Wlnxnx662/+G9can/uc/Ee+NCtx1C6blJ9PX+6wXQtV3SjNKnQRKOzwGE
zNFmGQ8Wc96HJmb4VpEQNNs1mUJ9d8pci8FyrI+oIae1HaTLY84MbUJS/g/v628Xpie4CXlXjqfo
UP8Vb5GYBjme7EQooR/rrvDXtklCl2uQZlqJ4tJRd5mjDqEAIP+9FY5vyFLLTVnU02pxF/GQM7/9
81ty/9aT9l3T9qRFrVE3paV+y7+05IgnMBcUy8PBTsS4g7lmnL2G5DfCMkjDjZtPWfCAhji8QYpP
XgrhbWcXD8fieDHR3cNEamg1sWqnJlYOBsiDKXNOsx0SWrOYiOiIe0OU/rDYGVGkcOtp1zgv3jyJ
izeYJ6d3doVImgcxPSasLY+TgWBiqaxlEwP2meVkb4dg/l7ibV9LQ027tiyRlPrDqsHl4trll6gj
OWxCIbvKEnGwjfZqjw1F57KZr00BzW3+YAvBUjPy+s3kk+3rO6TLdf00bT3VxHQ4KG+OxQgi1vpP
XXBann+7T3xX6FYo972pTMv5ywEuciXDJO/6g0Wn0rPy8oqn61wXShHdbTfHpKa8ntZyeJqC6Qoe
fzkvaVE8JVHxZPTEh3mdAeOetK2zGpqfDZxe5NccoLn/bYwIoJzmOjinwRKco8D/UdVJvI/jWXF8
8Sx7DmRb36i+BDiTImQgtJStdl8Gln+CZfGUSutFzdFwjOi5XI2Gh/tXqQpDuJP906DIoaL07G1b
Q0SP94csUldBf+o4liLY4tw8+23xzGnsr1k3TYe2c8XLABTixhqJcJH+qehyscd9I14W3V1vm+iR
hl9Nu8g0CF8ql00bsu8v6eZ1YDQq023WQoCnx0xV7yK4F8eqSPCLLulDp6r0wXK/z70FmHwS4QMc
RZOI6D47MsFtTK9Pdtzc7NisBkfU3DoXqP6b5JIKeBkeYcrXrs4QlQPIz62QrJnkfTba/sDURoND
LPO5aAZxpWSPR22+er75JN3a2AwVFSdhFeoyRnVzdDTWPDMncPdlJY5M7MmmM3Ma285cnoXU4bxA
oy904ddJt8wnA+3Ppc0geuS9fUjb4FsxDK+SduLpfo68DGV5Hdli42P93Nm2+YUwWMJpa5ieUOnc
S9KVR7TQV/CLJLIbmX9hVj2q2o9vfifPOTEol0ik8S0whvhmJhQLS7O+2g34KMOoxae+8LEDBLJY
e5OzQ1cVXtyKz0gDesYkytViOTPCoWy+WH7i069z6pvy4uRY2o2576vua9yFxQU+QrGZyaRYU1he
q9SdTrNPQCZr5GWTGGG+lYMDdn/KkoujH9rZtA/BGF3TxYffImBqRaVgmJXTczIWuDNdET9OZhTu
EqiD9LjJRSm8JiP50sY+UsTmU0C3KGYDc6zn/tvU1PNTnxvT09DlbypNz0vfEQUnJhv/Qm08xsTC
3p+hiHkplomDLEpiLWda7VWrTm62HFHj+o/3B4gg8VHR0KUIzPcWZIy//yB1+RzdMJKzqr8XJRB2
GKGIs7LK5XL/z8gmSa+ShbNl5y53uU/xpwrb8AYtJ7xl+SKP3CQRtkOezjWDaYOG5MFpvP39Ww6m
93A9CtBBlIbINYnY5KbhJ9KC/H2YwhxjgDGe7w9m4p6ibF6upv4fEbLpQ0Z9bGWTM9Da3tP9gcou
PnZn/nF/ljdyufLxKPYJxuZ2qEjPi7JP94cJC4Rc/GI3M2iv2r6DNkkjT6x8st+aLM9Py1RXTwp1
ycqdVPcpBCPCBLtcjAooeW+rNxGbPm6wFnUAxElRhm8VNHGat/586N2ko+Tc9tuuJ3IW0Ipx7Vvi
RPrFAgQR1NUXWVOa8n4b4zR+7WYuYnyiSBndNzLlSc4tc1J/HUzEfe0Q0WVNP7KyV08NPQDf+orM
gSS7lRP08xvxI2fHwzQZRc3BA+BL6tZwmDu84iSBbZJeZecsSGiRJGprtIQD9WN2JMKl3rZj56Ku
dy99E6AAgE+xT50MGZi/jOtZklGq6nHeZzjKduGIW2xIUnE0q/jDYmjbYWB2GLmIW82Iddo0FhAV
sV9KemwR6Ql5MwU3fK9fO7uPdg6D7yGnXlc0vbyWRhfpoh1GwiHfm1XiUMi3XpOOKi1DFy6DqLjF
5vgSTAbRpqFCEOvS+VGiLDZZpqJtIMOHDETE70eTyG+DNmhDVqBlHyuqCmz5392+757MziOgiUrE
fXxaMmm/4N9dNe1naRrVjZnqmtvLeFaxIi5PTp98DxwTIiVQpu5+yfguS3dv29hTdRrH6avTOsvO
idtrb8GR6UcGCU8CDFiITGorWhlOsqAyJTtc2KgC+ANfwmz55AG1uMRhq7ZFYZf7lBA6rIxqa6rY
ONVEK4m2WatI5GfO35MM4xH3g//kV4TlpGbgb+s5pbge+Qc3K6HTCQwrLIX3RQDB3ZGBhh3Z827J
JYWVGC2TERX4Rw3x3TSKhvUqioQEHedIJe2cDDYpbnGHy8EW5y6SI4KrrS2K5Sr64VyUifG+LAcy
YJwNfaWZfKksPdhxdUWFU+zYkGV7vy7inWNEp2Wcd1E6vMclFjk5BS+mnRITZmr2zbxx+ohQwU4Y
b2EfSrz05V71gw+ZPlyeZH1r3EScgjYmfr2aKl4eyo7ZSSbWYTnLqUmPEf1PJgKRPVLRggNBtntM
xFIYRFDx69w9VRLjQ6VDo2aa1ZdIrwNyUt072npe6LinpdXG0bBIyh8mtIiNOVbJwe6rhzqzyqup
fkYjIIMgIC4UdfsxdZufsYb1Aumxj0anHkVv+9ADaGYWHl2mMKMw1vv29Ew8nTgXvsN0LMGRY0Ym
Qrubmic8SjmiXM/5Rmuh+hKjiRjS0T3ZcCbog1YYMjLsPeh97aPTh3Q8g1PjNdVetjR7ZUxFyqy9
a43vuIp1WHNJyE2bH4rUexJJXu7JOa104axW1UwPupQbX2s6pB80x/ubxyXU3qpePZRhRa+qpsvh
zrRouz42H1Se7hcqwbtIvQxD3TAMDPHR7iZmf+lEB8qfX+poNh466roOn2w2mu4RoxtKESfGVxZN
cqOSPiAmEwR1P9g41erHrBmaw9TuQP5Wx3KoBiyFPxu3KB/GUqJDDpqPakHJNoZM4ImL+GXR3dTa
2EkC+Q4ZHdcTk1qxdTh5sOfo3HlhUaO78f0NJVN/0wfTuwV3Yh3NfIQ0Ji43NUrjaCVcTfpvdADh
1kUh6j1X0BF2Cva5JbHZ34bd1ibUPBxTdztBaqN5o9RuzDyM2jUcucq4ZEOXAbZzkb+3FLPGytp0
HWlB3s8MGdYTuicr9v2j1Sm5bwDfZc4sT32FNyCKpQaheSZVQyqeasheeuT8BknlYdWAkkFjSTHt
pekFWmDYHqSJvQfLWO3IGHqx+oB++xJs+rEuNcybpDdVNIT7yOS1n82PhnA0ZMx+8tz0yEna2f42
QOxbLwJUmoCjtcaRREwtKuhzFvM6RHSRGtmTWi665Oq1PmtTO08o56K2uj/tcXCSGc0Zp/9+hjRn
XActoenz/JgaajvUo/cgi2hET+wOq2z2Alq95Nf6Vpp/FlHwhJBo+Ek7BzGW+SCbinxAUBvrJi+8
syWVe1Z4NLfmYFE7FNwgfCceR+8srQxd3UJsUpLFBBref1Ldf6uvzjC6yHjUcYtZEY+Xpg+rTW8i
1ivybjx7vu5HRmyTnMbiqRH8poSV7caxMnexm39t2JCdhzAOL/ev7g9+NMD0M/1+7YYlYJXadIyz
ShCFWYMDaY/faOP0NNVkhE6L+vA7CzmgOV8NNwELanjW7w8FgMRVPdQAbAaMdT7br7ktVmhazDJ7
pDz8xayJnaahI9jS3Zz6aco878lwmX2QVT3Tg3HRuUl/hZmjer5/r3cnjJXNIPdtZVPuNw0itqG3
PZdphDm9q5/uzwgwEidPEhd0fxoe3CLssL91xYb2cLz1pFttuWTsW+pZ9g3pF7mLWROvo2Umv5lq
y7G2Z4KxPTFdMSBeejOsP4W8BtPGM0SYkK5NncPJ4O00jagvEmmOINPsIjp5lM7obxyzCndY48Rz
lwrzOfIE7m7eYNApZ1dS74114ZfS1LiydC1YF4Wtyj+w3SgvkvGXnHWXzpVhPIpWmadZV5SBJaDO
uz/3K8dc+XTPNxKBYMIG6WzMUlJmpkzd6oK1Q+Xa7mWzX+xJniuy9E4DC7t+nJbT/aHMJNXvP55H
8xxxv9G6tTjOTJmz9zMW7Yxx/OD5Nd7m2r1lFZwgn5sIlQWkuAWdfJ5XChR6k5y1ZXg/Uam3dMne
onZv6CJ+psv5rBuOU0HEPcSgbNtT87eo/Tf0AALdDDDoCpiK9kBOn2DQDQMkEzdzTK6KTkJDR8Gj
s8AK75CI/jrFvFXELPxt3YbA3n7pmAWkblAkdCpq3bKo6V0YJjlqi2mvoTe+eAVbr8Y+2qzRhsBz
1oB0aIDk6oe7ON98OiOjHF6NAuTCsBDq7i0br6AVGb5EVYA8r0vKPQZcdoCSdu5IYJigA5PQiWFx
8h7pGSajRzOXOzxI9aaqD5ZIjmEG5iR6Ak0PqIUwPBMQBYQ6mj6Bbv9k9IEM+kEjfaGW/pDZmt/K
/pl1frClC4Z/Bn84CY++OCZ2gPJ4mA6DA7kxgx15yDzuqVrE59ikNahRgo7h9zuw3d+Qy9CQ9+W7
VXrdkZCaiW475zfzjpTa1jP9sYSa0snXw+X9IXc3XhN5B5Gon+3C50z6dl/b3lHIztxikLh5GPRR
Hqb4eJAxG0Ul19Ixd+MARTS1DfLiEkRZnvFs2FjPyxqM6VRm3yfVs4jX5Z1cInWVbyiDjG3gYbSv
2wkbPnGkK5fUsFUZE5jG1Imogu0Qso2PgENdjUEB1ZB52xAsBLq0/pZ+QWicP1X0+0hpmvKdriAX
1dL9xsDxyDBE6A65UY/SIFquGP36QCP4Y4TYT6Sea+3EpNy30LOvqnaPZdwpKqCeOBW4b9hfRfar
p6rPJPpkp7hiC+ygKFtHipxMq27PbV35t/9m7LyWG1fSbP0q8wLoA5NwERNzQW9FGcrVDUJS1Yb3
CZdPfz6wdk917Z7umYgKBimyIBEmkfn/a30rJbeY5l3zLS7K6pVDctay4IUWHyrNpv5wOrp5mVOr
bTvY8RICIejViMRsmzGERXt6FK4xIhC2KJjhBLrD9rGSsdncSZIZN63UXnqGnyJm1Z5MvbeuKm5f
XlA12HoskqybINrJTCM3Vn/01V1XoaRu3ap6iNG9opFFjps6C+G4iKMqhzg0Y0IuGeSnPqtQknbP
uiFRCA4WVB4hUbYUNTvR/DOOqGpEtrKzpl4amt7vfVt+KygcLQavPZA9FW0Y9xi/bP1iZYZ7jxDt
vtAcoC/7WZ/ygVqzRjDpimOS+WDK9eJbzVxqm/ZIDZRzVoEZkwZPXLlnRMYi6317kw605LMrjE93
p8VJv6JKXV/KOn5yRbrSVOCdOGooLmzqSYHuu7ghKCknNLvdTjlHkXL1790xrYFfuHJ1u2+EmvmM
6NLaM1E4AT/DW9jy12ciefCcIXguEyi+1fQCr3RYQeoglWciK9eLmhKEBSYAY0gfDM1n3BpBQKGf
oe+LWMkcMjhxAeL6WWxmhfWlL9u7VEMKHiW8n07MaWM9CFgW1ZgSa3MJfBeRR7xHdTAuNLipq7Aa
rcPNtufkbrkJXPWMZak6zKXrP7FQP1NS2oBeq6y+kZiI3li/loW/0dJBoHJs4bdXAHEPUcWasoKN
lNWfnso+E4oRCJcCZJe9aXuH22sIPYsxiqP9Tbp1w8g1v0crCEPhLfmXbwcz7PH27u1hcP12Mw0R
iNkCWeZAVpfz7qZ1t2xFZjqoVUBUTUW66+vc3zXzB6hMHRR8DO4mSAv8JlvJiKiO20OfQP6bvkes
wXErjkzWThhC4n2m5Uy9LkCR6k0X9w90K0+I+r1DkVv4Wqr8Y8oJEtas1uO077SDMi9t7nesNDVv
7abNHOcYDZswTNRjUOf4HAMFYmMIH9w5dyl/it3+uQFyvf1FuRqxn44NWcwTuiNrW/mD+9Q1tFX8
3nvVx7y8+sFUXpVLNlo4IlcY9lrppCjpvAkcR1wjACZ/PS0xBhCNzK7JDvjX9V0oNRi3Lbxlds1e
iYDoECVz1Oajlh88JOIUV8XTyMCFh+Hgl+o7B9tlyNbsvRgKb+GZaMfjanozB+nfDZGytpnvVCwU
yd1W3I2btmQFOIlVj0ZwGaHepWIXlhc7ac8zH/cIF3frcybTRS8wzZQxBaIxMpb4+E1PpW9OnjdH
Wr4Ml3FbrFr6Zac0wxkHgumlIn984zJH2ONv7B98zQeMbSv5NaZY1pTc9kqKJ9eNyi2XQLELoqh4
KYvgWBSJ9gFqoMLeZPR3Yx5ld9yiWSj5/bpiMv4RVtR4uhiN4yje+zB6IB/L/ZEDqO4JTDcZYy5Z
YPWnIiQdt9GnXS1a5zMvLI+lF5JFV6eQjofo0R9p6PQdRV4W1CTdhm26N7WBkPZcqF0X+GqrCoaO
iXQL7i0SDwOFybIaSCCvxy0lDmj7BW4s0t6cO9x+pNtmpYG+p9NObqOFq6n1SbCPsz8s4mBYUDp7
QMWgyN3ikhq9caXYRqgOntos96ejzQpussroqZFBh5qsImiUdlyXS/dO0uNFMas0Qpw7uRZTcY1Y
IyyTjlVw2KC/Try+3Ap9VnhNyQrqpPYwhucpsd1z0iAh1zXnq/HaaW9/K0Yp7zpSgMeR1GNbN4+V
hVLF9dH+DsmobYDaueehyc9eUiARyPB6ufp4pDsJ87Gfzr2RdA9m7nykgimxyPJVScX3PtERLJoR
NyljnKlS3WPXcjNu0cMhmlbf2zrvdyIQKJMprsI9iIqNo9PAbZpokzQhIbtoC87EUA+zOJ9VAqrB
IZ2aXddN71EkmaIPjXF3K0v5WFFoGzmPhg7bQ+APKktuYdJ7cyoA1/AbrUOGIJQqRrXpTOKvA8Cx
izRUL/FUFztzGp44WtOMfWANlPZqU5idWLjehAXO7TBUh7raGJxgDBEYsBMS5lOqw23J5yOrefXR
qi972kj1pKOqzSSApdo+jca72+WXwm6bh0iRxlsAMj9rOdIxwS2tGdpxa0/vkz/c+YUPPwkboc3u
PUxx8ZYpbzj2jnNMzMS5K6bhNUTSdY/c4uRG6B2twcHINNKySSfn4leZtkxN4K8qbC9glji16NiI
oYs3qqyjo4y7R+WkVNLt74iV1oVtwnIJNSbbiZjWrVXMK3VJZVLzmB/n626w3K3j2OFqHOSXjhXn
qDQbrW4/ljtAJ42Mt9hwunNU9+YyC6mkaeo81J69hU9urfSqita3ykGbw2wJZB0tfJw2jTsU+z7F
XRN7tYGXht0hhLiLc899b54nBmU7kJfJ7EkW6dOncDTju2SqzGMqjZVTC30NTM4mKqkqz4G2NED/
H3wTUJ82BzRPLDwjCnoD3sOtaln+UyquXhntmYXrCcD3pPgm1X6K40NHyOado9FrZpLU4sluAv0S
h8yEXDpP91HLcGg1UjsljcZGzfB+sGf1eaPOngiMXdd2c9Ivq8SQrsTSUew/JrbOEaRTd+xK/5mw
7Xpbm02wNJrCenYFqZh2wX+qpL2Kgs7v6agk5nEMkh8IpZwNYn3tUHSP8eh1bwhs3zrJHdYtVLFF
uKlRyRbGtmpUtEfVjGWB/jxRLJjGE/SwJVFLy0HXe9Ba9IArJn6JFCcVVu4e09WLMJLoZLcm3sTC
9NdZFVi4FNuQk1BLHzw2sYq9URF6nQS4ubadChEwQWpn/X9sJRJ425+cY8mcMZAUjtLeREXnhfXZ
xh15GKGXFsAZkZc6L3ouuh1j1QutCoRIRVm3m3GeWhgNDV/Ta6kvmZx9plfNhKRBoGgb4jV3Bw0V
e5hSOAlAy3LrPUCOU4dKpP1WxNPJYC5xsuaH2GREbsLuGAzMCCvdq4law4wQOzSbUQNf4afJLaHY
MSDhI5XU/BhaYJDbQfsjC+qa/kRQXS3h9RctTbe2967bk31ttca5Kor+ckjfY72XZxeu5MnugKUN
6BMNlQQH9oiiThdf5VTZd3Wt6Od5gAgDCmfHPBP5MQozb1k0EJdrA+HTqJksEPPxrCVM+SJdWCtw
5904+/x/OEmNlzSyxcHRM2/vyxcCPukcGAlBV27a5guHGzvlVpOncB7VIU6rao2Mk4Zuy4BxA1/+
pGH6LTzkPqTo56JwXgLO6vcJdaFmqINmB/GpXgW9PS5KtBQLO+b+oswA6pyQ1XAXQRvZoKqjJVHI
Z9OKh10xBMlER5sWU1ZYwzmMEYkyJKete2nqpr3I+eE27GRcwehQUFSPF5qWzNVr6RV37tymxojU
nm1YZqEd7byEET4pEPXgMkkv0fzMjbUfKTaRRSEHZzdkBr1Rv1/1TcbPguLslH17Ekm2xdiF3s4Z
MSWoNNvDUGClEEV0WV1WoL71DP2Q26TQ9bUmgoQ7d+icBzkmuyHXz+koD35b5Ed/SKM9At1+x7in
1haxwRRj83ableojcmHgYojynzojPhcSK0BgKVy+g1PAdjTuu5aFf553WF3Zkcs2routaErtUKFx
HwwTD+fgH6vCLuauufvikzzLfP8A5yW8NtKgYDdOx9AmJydKXJhnlvc1RaLZwuMe1lpkHiP6Ru+j
HgKZwDHWMCW9M6owOIsRAWdt92tBAeXQM9Uz3NL4TPEL49Sge8AktPCo/pEd19DbNKnsbHvLhCVX
t/41Kfytj+sAjFd8GjPqCX1uHgyjqS+1Xl4o0a/T1Kw+kGn/sMPuyy6Lchf47XStKE9TWrjGlRXv
Bklx6XY+3M6MQK+2ginHupJZCU47D/YZFpglJzdnfJs+i4ZQJ49yxrYtRPOAg3c1RWSO6NaEA4JS
GX2ob30kselw31jQjG9OYWJcaYDrqwzyKISuEq2V4ndktDuXXdw+9mku9kgwJUZZpNp9U44vmDR+
aC1y7CTLdILUpPmsOmathTLV9jYIWyVdpdhjTmeP8mtAlnLOm1bfTrMNbyrobDaJqW07OG9nsn5f
orKU14K8mzPI6Je0fnDo/z85qR1f/cagQo2CfBuhmd/cwqTELaQK8cafwViYQP98dgucur0kXAmZ
VRz73Oskt4Q48ffWjV4NuqU+3B6KYng1mhSTGRIMMYcMdm5F517P9L8/TWlr74fpTLG5PNwe7Nlk
48/Lrtsz/RaNV0oK4FzyCPw9YLQAgyFz0ggFyvnzeRFjXQsbK7GRKGT7W7bzLWnp9oCPAz6nUx8N
Wev71uq+pzKv18mNpjzMIOVbDNTtmZGWDmO485rckNP9TJ/++fQWJXVLbq5dRqOotdHCE4d8MOZ8
QDU/3F7+erBn4HM9A59vCdG3Ddw2+HNTM2b79qzByK/csNzlLMBIuE0zDEfj8HJ7M7397LaBVC8j
FLEzLPovG0wrxFmIGV9uwc+lM4AR1xLs3T9fz7ajMNKgcCLKWBU91HiU9sSGzJxnenfl4fbs18sg
0piohpK5Ep/49fPb7v/Lz369/PU5MlNA6/7achbaxMR6RcfUngMY/TqKt9faDTkft+GBk1+ncRkT
VSnIq8yGyLGW0s4RZPjpdhg8n9Lh0+0Dmvj0zbbCqT5WEB5v9qh5u64qODtuvwJw2Z8x4LdneN7b
tZ7Ir9uHbz+6PZBCUhxuz1rfA9Xslvtfm7v9/Oc2y5HCn6jQz+UmgzAVPILPWufPZ7eXtze6mBU4
kH2xjKsnoKDTXhIdtJh6OLO3OPWsBijMvAjbJDkvt8Mc3U63X4c1Szf9fFHdrqRxTn29PfTzM+FM
KV2SOFrPwvtDXRUwoynPU9Tj5a+H28/ySLEy1Kiap7jsFzLLSyyrfJFbMNntYXIb4n/SZkQu4hXP
ftIjdUIvAIqhWKBzaRazrikaF1babFynqhZTTLnP1wEC5+7W8m0UW96VgPGGxBhnm+RkmQS9s8nr
+nseR89GUTxaKSXYYVxPtPIXlM6hyIYGsoNpywTNPHo2S3wjNZYTK7wFrcPnLDYvuZl4G3NKv3s+
6x0a4c9OyS/M4YPUHde0VpSv3mTt+6IVZO9E4RYK6VlwumFCRagX1qiP7PHFrO2LxDdwCgXJyZDV
1wwRpwCT3MHlD1zg553aT2px9MppjC4QgKVVwJFhg2gyFm0rcToHVP+nWlDdlGtihXNELamzDxzr
HAjQ21Z3HufecCfzReskF931jwLKxJJqXS9reqRwoey2exVZc0/FbNsFz4YeGqto8uCMvkoHhEAp
fdJk0y9GazCSA98njLeJ5qHXqqcvpejei5zDTWPWm7ADhZX9bA7uh4Zttc2T5ejKL0/SZ4EEg7cW
+ggRQsRm5xMdnMhkscBtPIZ+EtnQb+MuFQstwH4GI/wcBvG3OgbUP3SZsTDMcV8itkjo3PQ5a8sg
uI89+onhxFS+EMHCrVzcIyvYv5AZeL6iJWNu4JrvhYRxih5FsXQzJFIH7ynLnIVhsedaVmKHgLgv
QrGTua8QbcgnoH/uG++ls8VFGy2snCl+1QSbtg8eYnlXlJO1LvN0KfyuWnjMa1bSWvasabOWLFSm
XzQCoSkIy9gGiG0WY113dKyoSmKPOfuN9TRJ0wdVhaUGbcQjJaoz371dVFOMojhmXeVis8XUbICd
UOaicooXrs4/DLmSijppAtR6nuDvRcjJZRjmLlCCHoYVbVUPxczp9E8WEC2XrGk0K87tZMX8kHQk
ClzjJpDV6yQtLDRl/BlXw7RAE71CIRmsle2SkZUbj5Nr46ELVvjOK8z7y0ayjzv8MOvABORI6E6w
bUaxE4i8yFIIko2uYZqSkRyfzawzN6OmTWtmyea2AAm5auqSNINwhK4TSXEdJwAAg14cFZ7/hZfn
9lUVRvtAV32j5mXD7UdhisuyG4xHvZg07kK2v25r9W6Cez3nSrp7F+vjMhGUC1RouvvQHt2r1kU1
HfRA39BXRNBp4y5FXbz3WSQuME1wgVqxS/HABkFSCoxMfIOWPJAH4RTqKQK6WmIEQ+kTMOPROW18
NH7oWtArWbTRqEy0/XUcp+Sur5JnbhT99fYgx8M4tvpTUp7igC0ltfW9xkLIGisYrq5oqPaTMKcl
6kcWkzwPyiy+jy3NW5D+a1WByVg186fmJI+g1eLHMHIPkbBOJY1Zr7f7Y61segQSKk7uPlrSch9H
I95MmerviYh8qovmK9Jzn7cmatUQbC+OwAY/QBfbewa5ZjJoENuUxrgyIL+sc7/ZlqK17gxWdj1I
xiPC7w/mO+kmoYxI3W+MmS6K4eQmL3mVeMz+h2YdtCNnwXBF6CEXZj8MC8PzmTpVTAsz/Vw7njjb
5iTOhYlcEa50QuLf5HAlJ+B2Kiej7O8CnYqMkzDEQ933dJeccFxTrgIpor1awL3PlvROI7qrHYDv
eJXn0EdxSlSrBuotavU8WqMP/zFl5hPKiuhJUp6PApk/O8NxUq3/ZAOQgtr2mhvTcAr8qTonmvF4
U93UDVXJuNQPoWp2vcOv//fCbeOf8FoeqivXsnFzQKE0/2q1UL2Z+LFrVbvU8NIdEXHVWuagSdAM
PnuIFp/GvG1WjZo29izuGB0Z/y9/gvlPbg+gbgyoOnlhBEDq1ix9/gftuB9EsgNvX+2g02CX7cyL
GzICaEMUr7iRvWfmjMnQy2oD7De6A3mw9E282hoJassWqC/KuDA6zmJTvTfyS++FV0lzec9yVb+b
VaC3atS/33HmLLj+HULFnptjKx10+ALV++9/NW6GzErKkR0H2GOd2Ya3D/vgzrAUsvcyE1ubeJzV
2BuYh6doy7IpfVfWzhDpZzxMp6AV/sdIXJwXfTqm/lJSzKH4Y/9AoGJD2W2YAlONuScVJsayGauf
7ql/idGafTz/9Pf7Ji4Cz3f4GjfB+T/s9alN8MwYTslQB6NQE1q5imXLl7AbmmyTvkeVUSyRPMHl
zdw3IBcMDwLMvy/XpVmKNdr+0+B92rCPdsrx3vy5AlIn1TtX3n0yzjCAqoTXkUf2VibijsCl7icL
7P/99i3am5Poi/4adktUM7+//K9rmfPvP+f/89+f+ctHzvFXQ/71H/Lffmr7o7z7yH+0f/3Qb1vm
t//51805qb+9WN/SVh+6H830+KMlCOLvDqj5k//XN//j/2YBE6bFhfyvLWCXKC5/s3/9/A9/2r88
/W+2IXxdNwG2G1TJuSL/tH954m9QtkzeBZ5hzuzZX/Yv42++awOxtQwIjDPL9r/tX5b3N8t3sSIK
yyR7dbZK/f3L3/+8Zn4etf+ZSivY0G+npuv7GJJse3aZoUb+q5kkGChdRQU2joIUCjxsEzmFY7vo
gRjkeWh/WtB/Eu/T643HykeAl/m0fvsWmpmPltIWQO7kEAbrRvT7OqShDQB25VuJ2qT4I7Iyt5dA
boMDiAy1K5B32n7zUHEtLCpM/8QNwm6j9wyci+VuGEf+XiV3pTTT5ZThfbf19zQFUOAWQBraa1Fi
N1VAuQwzJLuDmkrbmf+L5cf8H3aJqbPP2Sum5TjzYfltjESiE0CjFHtyJGGpmbGFUVe7y+CGbEtN
2zqFSUGixUU8KusOSdHOVOk3zSCECgXEqpn4prJCS9b5NBOZ0fsV6nKmXQuTlfvGg99B/9F5m1in
7P/hzPvz8P4G7OPw/eWAejj58HY5UHEh9mF//f2vDyIzqxxQ6fsgDN7ymuoz1NWHfETcl0u/3E7K
uFD1KGJXLqeqBtbk1kwZG+8V3exA9Sa0FiOalOUwQOICsrl2BkTh4MedMWHm6UJNbWMo+vVnXxHI
bZmw6UovJPiO5VdrZ0crK3DzJ1SCTPUQGzVKBq35kduIMUEyHfFxZMSOjUdCQl+Fqc60zfsFksw3
sw+f3UqKZRmj1CbLFjkiFJMkPjrefRhhM2qrrtvEaLsUakcCQjRgErlGbkTsKWeptWvuQCG0oXGV
Uj/XlfgkAwMFptN/TWQO1Z5Y5vw/4sXQoRjNup2TygwHhJwjv5sRkv7Mo2CTBBMqIXJzIzJCM+G8
1gO1fgP2JhVdSGM0XGs5h25qX6gUNcg10r5EWQcl1J2WOtbFBSsx1q+dfqoHzhZoO9T1dXc/Ceda
mPDAmhFhgmQjWhnWLHLEg8iLL2TBycIc+q2bFBkVe+Mjna5jzwooHcWHFyH8AVEb1PI+tj0ahBVp
L4h14eK0xzT3Nmh735Vy1n6AK6JshJjt69MizttzLZS10SOMzKwdtm5RfKh08paOnQPSUvWq65u3
yibvpxziiqUrXqu6JJFIeCvZRMecrMRlLgtKrTNiIKaaeDGDDjWKubIC4xSSb/SQak/wTNNdBicA
MQABYZTuKHQfcleiKsOOECm1kEpsorj4AMwwskm0eYHekxJcqofQI6Zqqqb3nOZ/P0F/hBVUTeJb
I9tPeI/rRHRvrke7s5fF9xaWnBk1kCji+NKk0Hjirn91am6L9pKy9CwtBiuoNLUOvW5FvMmxUnqB
XkO8URhECWWea101yzIxt3Bs4HHQRsbXF27dygDzCjt/Ce8XvSd6MD2i+DsziGQ/I/K2EQxf3JNb
qSUIx4d9mzZfrvlg+f2h8/NnJH/ZOtTHD82w13VHLd9K1qrhsHhAukrgEONsEQrLeuFN7rcITP5K
i7o9EEdUV2W0pP376qXuNUtjpIPqlFSRToUjySlmh/oOQiq96unSx+Vj4rQfpdm+RxntmzDb2FxJ
zCq7b9LbWXQsFiW+AIK2dq1hdGgZAoP+NGwqlnZuQR+mpErpZp+t5/2BTPdbA4KoENaH1kbV0gT4
uyICeoku7D7u7beE40mP65IG8TGtk61s6mcMbYe6D+9d2/4KbL5AIT4A7DRb16BdUwSPXsJE29dK
hOwJ9QH7MRPNWgq0GzQgokUYUMdWeb/NQ+NHwZW38CKEbb3Inrt0omsN3iNxXJAfYIsWpsJDYOF6
iVud7EO3hJ+abYwUPagiaZJRA9t/lVmXsnBWJesitvyA1+k+HtOHxJnufEvbVeR/GJWHCNbuwrWb
9QzXPu769m6KgUs5IdghqzT3bdDtk3kFkgWfpp2fUCM++RPSBxyRz8BrTYThNnaVQb//+XtTqVaB
Q3o5kY6hSj6y1F3N1/fUwkhhLXNEPrAnDGttJfrawEeqRPhOWXxaKPTmWR6C+gyg72gWywMibSvj
YX4j8d23dCAQY/Q/TRk8hk62agf4o3HQLi3P++aN1in0jkG6d1s/3AR1/0YHVmfNVxukYFXBtswU
gRQ+AQd1B9hI09E+Vs62BCEH4Q16bBzZyHmc6BoMNhSNuNubCOppgDq4Q4wQBPRw0f1mX0jj1QId
mqAVQtyO3a58Df3mmCIwldm8dFeiXjkfukuQOKHIJ7idQNx8KihdiBwLsKdbtNWi6iDfddK9kiJb
oeOKlhS4k/2ATx0FhOvhJcSaXFkvFiDOLDOG9ViYhKwL65JVzUsQjfeOizsCg9OLASEkSdvvtHQA
GXbWdwshZilpCRU8aegZLvq8b25vTX79WAn/RAIF90BPLvLI+maiV1JVVqyQRqwiXxHUJrRhiayo
J5mL4nyqNAIR+z9Gq0N3CdAkzD8dfQQu0eCoiB0HfAh9ZLoxDfS1vqIqaF9Cif1mQpVeZt0VXfVA
2s3E+MK9Z0KxaafGV143/cIKSlhxvbdg/fieYo6F88qiWwteyaw6W3SxFzhvCkTT+tbCyUuy0jl3
ATqapq3RlZko6mGTgxEuzpVJHXrynsAWrjTPfYME6wMtg9P0LalilFkKB6htfdhMRBKJclAzCW4S
YwcGHZNi2rh3wsNgrTpOxQqSnfL4gjTVwIdWjCwDFs1YNvciZi2tU0okEYyYrMqSl8jUQY3kfnVG
qKsfZRt+V55+rcdewW/30c1ywmstbiHXWPSdTnaK7VN0dcofpMA1i8woMdxYLTFUyTY0fOzgNYdH
WgGaiquclfF9gKQwQzecu/eEcnCwxfBdxRYIOHPamjixoqalUUjtjsGlxu3oXgcKb2noHUyJxklf
iKgi3M+moEINy2PcCpT8QOxOt4pT4ryxs+Q8BN2r8gQe6RIYJ3jSAQVVNtpk+aTyfd51aIdBxHA8
sHm+hXX3HUEsyJ9IfxvI9rG1YljQlXwFX/qUu8hfOwljpzTe3MasNq6IF1Jk38EB6nAcQYbFqMtR
Mhz9TLsfuv6b4IaIaRsxdVA8O8U0UqOk7gz09IXoRPzx2V3k1HtE4Y+aOVwSBAvoaq5MPw+YkK9B
RLKVLah3B8rfGz7A1RBRWGg/374dt8cl7WPwwhPlfX6t5YiNmfpPKBR+tGAmF9PovlS4VHu+oSPa
9ZCKnRfcOVN90fyGPxznaYRSKSDyRzZevBl9P7vv+k/V5zN5F6ly0259XEhrp6KDardAmfLJ3cuR
hkk/5A/WnH7NUG/MQLSieh7k9A6BGw7nYOxGTeDsz0C+mjh/lsUQu7Cv4gN805rwUw03CDmIC78p
N5UjcJuoeC2qnGKVP9xT150Tm5HH1oXZrioTVWdDpwtg9sruerSKIrtiDeg3ickKJhUWFenEIAxu
pCpPTZsu7zMYJOYKWkyGqvCA4FE5KlTLYezkMkj1J4MgwCJG0mMn264MufwpqDEv6XYIjX7EYROs
C0Vpz0vY8ekwxKfJVCZy14ZaLVD7ZR40d+PU6Y9FQd/QCOOHOk+1bepr2qIqRM2AhVu3Ai6atfsx
hPKmQWpGbmOtkJYaq9E01Br/IQdx0Pe1qx2BoEkosbTRilDMyb352c1rqpeQzBuVydXcw+8yOq8t
feeFhkKMIc0pl1kQZTvEzrRUAAQhMGvRgsqhIZ5wftDnfPNfL2/PDFQqzWw3vL05IIik11GQzPrr
P1j3WaNGZkZ0U39t4vZswoewcXvtvu5EdcB/4ZOQSeCcaW2jUDl7rXMN2KUxDUI0SMlSM8PpZ1w6
kk7yN+Y/6Lah28tqNO+LJOkBP8bEHPcNjZfbU8yHrC+Cahl63vto2/mhiKyACMKhWrt0oEHqGfu8
gUBsuW49Q1/FnnR5sWABh6lEFkidw0WXTMFV2JSAb5ufN3N7dvsVoeHx227bzmYYIxyYcdUGDEwA
KDGlTA5GMCPXOV71cKImDOLOHdY1maQEgIE8gb2kHwO/CxdZhO038ecVk2VXW8gIeBehC9zc97gh
o8voRcZGm1yXcaAtUBehWAyNNrmLApKgxsFsVhW1Q65K9YT4QcNhKk1yj4DoNwjyN8xgmM1lOPPC
YbJXwimrFbwp+4FcgPgAf9RYYR8n/XlWOblYOdYxZM68xExXwj9j3j7Qk00T/ZJG2trpS2L0/JKO
gx+f4qh5kbO7O+6LNebEzWTk9VmXeMG1nMmDB4cNQw9CaaNCXG7w+1t7DE8UQt+pL3ypRqX7PGeW
2jbBodNonGTVHotvtRBaJR4jIzn4Uwct21bxyWkZHwrSzqmhgk1sIzv7prgheQnK06wiKguRRrUR
Xm+t67B5yOl/Hel7uGtieZ8EraPzoFhMIcptN7IrSKui1BE5TXgxRkQDZmHvWeOLPf2d5IFKnLMI
uWSYahSfPdpDXGaHUnADa7W8OBYGMzG4EO1zSONxEWk+s0tcOcsg6rM31w0fysCCQZsm46aM+/A6
qAKZKuP30FZLY2zk3h8CCzHe8F6n+bh16Y+fOUVAoAOAZTEehjvHxDgN2eU4OJp7RAhJV/NxkhXF
k6x4owrDcg+g8UU4/T34c5+MmvDTLuW0r0rxmY1uBHSiT9ejgz6pQhBxJwMZQxtEGBaEY7PqTOcw
qXq6ao5mrNKCdqidmY+ASLxrqLUFatQO2qmJXaZunfsRCeLSSyscRX3CjLVIPPNEP8A89bq4n9Dx
4dAwCAKdBSLYC+9THMa7uBvP7aRhUCd3b0iMbOdZsj2G4/CcuVl5YF4eKOXeeysI+VgGDXolcebs
ItwoEUuTR3AAAlihbRyGSrzFToOoME/7zWBb3p64a7kYHAIYfpJE67eA2ciKm5i1J2HU32d9uRa0
Oe4qGLtY9UKxd7JxGdvWPeZKfQdVImKJlMld1iL1HK4GZWHm6A7iqCi8wAuCFYjzdov+6xCLothE
efAds1P1aIw6DbXe3SIySoEr2uwwQ733DfjlWG61US/3HSg+q9fLo82Zix4Sv531nMf9IYrwRLgD
/lM3KjBXGumjW3QrI2ja44BLttbB91cuJ0SvIDJ3eXgMqcq4QLtxL8giGO4gRjp7z4HaPhn+prTh
WNYitXe6Yh1v2JW9kq1JHrwWaceAfLrem9ZdA7Ij7LofSSajSzd670FuvfQ+M5lRNVvagA3oA3cR
1WF+MGgVqE5ZewMzUUUqMj1bxeRIBMQ+N/E3Ky77RxKb15pMDzgpwwc0pXeBlfegzGTBAgTPjspW
VqEdK2/i2+HqXAv1ovTM3+BpLLZxgqzbMym9SHekoLAIyXM8iiHtjniRiubBjvP7mCkN/FVPjFsH
w/3S66xqG42Ffoy06cJ8Otn8f/bOoztSJt3W/+XO+RYEJmBwJ0km6ZTypqQJS1KV8N7z688D9XWr
u1Zfc+ZnoFykVRoIIt5372cXNckwPml9SefcqGpJSktOzGAgp2toQeJUIx9ktxHOHquRdW1aA6NM
nU97VfVh3Fj5k6kMP9peUy/1S1Ur0WM3EmtNleOWHspGjEwYM9W8VwMdR1hAGGgOQrECkp9IZudt
DVepswbCAfQGKKjpZ9tmtH8GWTbt56GrziM8d2nOnlhUqtRKvTKwKa1ZxhPG9fZAY4/lERU4SBzO
oVRJyajb/KpOnmoRXwD0IIdoB/80wVtoy3NWoJ+Z0+Ysika9o2a5sRt2TnrHAx1dpyLNWi4X61YE
cK7ilKxUimRptGyO9RVLYGKlw1A5BT0yvokeW4w9e+er1JKUGnuWmyrIYya9o2yjYMtOw+orV6DQ
NqoigEBnjAuLVT9avTarjeb3ZrTYapjQpKesOtrA9fwbkS4qf3tqmX9wrOHN8oaFJ204LOBx6ma0
eeR0ChtjG0qa8KwwbHe9ab1A6v88dpQ6krYYULws6tVeiv7vzQST0lHt0W5nJlbN5WLdwkeJpK5v
h7+vkzoRbdUYRf0aomwAYDz9DptmHc4Mf8ngtkaiK6hX/Y7l7qLAdosRX2S9TFwqa9FUxZazVdEt
/b7NX6cu33dbnPuJP0/eGOatJfsCgMM/n7u+wHrxx23fV1WVDvBmQDDn1gFr0O+nVJL5bEBCxJ8v
qNkqT1kf+HtTKynZmmGQbb+f/S8PWm+0FbKMOJxS989PsN79/YbWq46tlSyBwd+sd4SVb21aMUr3
+x/88Yz/9CrfD9FGjtyoVb1ymS0yEAYbA8H3zi8iHaWYZYYbuPnxbr27MjBlicHhQ8b1fRQQPmFh
qmRRx4X0aaNTPEX/tF7Hj9sie1hSE/y02MHOYfGGnabfWn232AmUhzS3Hy0nK1yx7AEcV58OJZ+d
SZKwCuRVK060NbgjqFng0y0vPFukDw7o88wf4fTQd57OKZgwLMrI5oNFrxYb6tuYz8e6H36GWQHy
MXQttKWdKHFJSXLIe58T5GRiLpA6Qiv2KUAV29rsn4wEe1WdlA9RJL/CorxxzGob6M5toQXvNOKL
jdaD746tr7pDABfdVmMH9LKL5La0oiPL7h99VGYbWgWulukfRMWMS8EHZH+N3wdQLNjRwI3n8qBU
42eSQUgHkEPqsoIkTAb4QOt2uuiF8oUtl4A57SEfjCeAyI9hNZW7Tti3awcBmRsV3nT41AdzGxSs
jCxRvtTGL4BxycZE9Q0b5iCyY69SAVJrIhQwlvwycgXMyog/mfw0JdgLLXjDmB9R9HJLmHNCs88S
shkTxJD/Nmxb5n9xN3qABwjZDfIHJcnPCP9dmKqguBBumMaNMLtnAFF6SDE9rZ77ySQvtkGGaRj7
NlJ+NnTEt04T3YhqfLC1+Skp8O5qRg7nxymu2ro5lEp9Spm7JYmfnMrWDw5Yhe5LEmiue/9LFhPT
IgjxbjiwQPYbfFJIqyokctvIahfGvY6lBT9EbcxItjDz2k76NOo2auJh9pBUM9lySwILt9ihGJdn
nUCdcQa7wvQ/UKr7tnqakmn4EixNaaQltv42KYNXjf5R6/zryhwO5DVcWryfm1ZfpufXUKWBFTu4
zwvnQY7bGLGqidas7S8YRQ5WNG2d9q0fGvjVg4IYF+NYryX7IjCey/h5IcqOBCRThO30vV3GZwUf
0c4ZhpjZa3RvCwjYtlV+FHrGW4YB0zOQ7PVYxwAHvNQbKgteegnAehAVyHNUFVufZtLS8nK7kiZE
hs0KVaI5HnSNoxCJAhobJvLBspCxisLfVtnPWhlGdxaQ2JsDei0UbkpOywHm1maO+QLLAZWNM7EW
ZKV+snvHne4dJVJdoBw/ZZfeGNJoXUj4CXElGTujf4cnBEFRnkDLYAZr69a0k6b/BMiQWJ3mmUXZ
kbUEFnd8TBtDBTYLcAXxDR+4HFEM+vV8Rs/6q4i8JEweitT5sge1gkxdQvpIYa4ijodUJN4apBYb
oxm3cwLIHWZ44wpSamdpVZtYNcatpH4vXoq0piiZyQW2HNGRaCyy1oE1kaxTJIekTAkoYi1pdASp
zHA3oG7g50l+IHo+dmPkUigqNzNfQZkr5nbM31JOcp5YjrXSyli0AKjVrpc//ASkqTF1pcCp75KW
86ti1o/s8Iw0VsiuVbdQLeEf1QUluyqlylDPnBzBdjERwj4yqhCAoIe4RbjE0iA5jwbg0O1sIRYS
wXVGq4CzGZBLXw2udOR8Flx0dVLELg04c6dYkPL2taHcc27gQXgziB8+bU1GVAImam6GXW0nP2rK
Izs9Izxbr6sHP5XIyoz0Jmlmyk3Kj2yUNKgGjitLUrCz3gR53bxfvkgYKfS/UN6yWqGrBTPUmEhd
dD5r6iH8GtqbvQ/qEXFa5m/iefzV0oesk+Se0J4dDil7yYV8WhrSdLtwqiBT29tWukefBpMiI2NZ
kuXoYrcayQNjSq8lM2w8Ew3jBDlJtxHN5BnxNU67fPxWRlsbTHZVg22B1b5PK58Vs8F6cMRTLlmf
uI2p3raKMuzArn6KKmz2sZiC3aL5ppGGDYNdUBj0/Iyv3mY1XJlns1duxqVg3y5HZN6BSC2Cregi
a5GTbkJH+RQhpLy0+IRORZJMD0mnpFR4vtjId8ze8XHeK9FeEsg+tuWRpK7PiiOopuysaNpzH1G6
aafo1R+/ICkTnUXuRlPU1wM2TX3hsyfsdCqlU5XUAkoGXlnSOqAiQwpNDjRszg+snGo3YzGDSN4u
JncOs8QzqMESaGe+Rhpd4zj51FOR7sx0piIYo/VyguFuru3PhDG0VMwnmWiApDkahCZulKwfd51m
vLcN3kmO79ptG95TSpRFrkCX93PrBqFf51p5QyztSB6gv6yTgBi4zCDiav0pjEcaayVpEHXGQDWx
Q/hq7WWOcm9zWG6yEjdE2+MQy31nP+pOsm2VQ6r8qtNF3YdAZ9OZKAG1DOpBNlbPSXqTFg4ox3kg
uyZwdb0Ul66rULSVcpd016oKj6fspl2O2Bb9MQNfzCSpmpkcEBpyWBv+/6PKeZzKX//7f72jvc63
UUNh97P9Q2TjoNv4v6hykvQ9LLL3//Ckv5U5jkEmtMaeh5fXQTThoCr7W5mjqfpfqmpZqPWEikBn
UcX8DWbW5XKPRJZjI70hHxUF3d9gZl3/C1isadqWMMTy3P+WMkewNPp3KQc36NIRCHR4G5q+KH3+
TYhS94mdg7wh+SeS57SgFD5MTI1l4myp1z4PGDHKcVaYT4xiS9paYmu6W3SUH4lB2qzEIU4cDBOK
kRJFmbSnimaNGhvG0fEVsFpG15wM44SBrtaZ0x3DIY/OTAJK1cSU2fuGO9Ttx1ipdMYaWlcZkWyA
ELbGpB0ciBmeYTkgDfTMOdFdIOIrZFID3USeSst8Lqk1unWD06HGDX3qm1GSLMPW9wWke5yneHEX
GqN0sFsv9xPCtLTsls1qANiZZAHsEiV5dmgHnMoJBPt6ETQluPWapTV5nfpmvcpUFv4A0iDyiP7x
4PWO9SJanrFufb/AlDONc0wQ8GMQI2/8CpuBBYedoTBS0+y8Xqhal53r2bcOZowiZhICgxuL3t9b
bbHNEphPtAl7yrGyPfrdzOx6Ts/0wuhRO45yh/NdeoV/ZdizhoLKolRJDsf5+4IoP7AkFvnZU+LH
0Gjotm97fGR0QER5xj90RWN43jXXmWXCbWhEvM+TgmC2OrsVg/2JEzvd9LQvdjgc8TazOAwjGBUL
eMmZ5J0/EJ0IVJecl9jOOSkTw1cHcmvbymtnY//Q+9TrKyXB7zvOh8LKrnQbSeRQd/CTxkpcglZo
l3GAU4kMgq4xQYcqVvL4oIZTclSAo0lgOiOVCy28UqYvnKD5pXdY1fBuLkOTA54zznWsd1f+1O3i
VnwEA8kWRKMuIV8qegyFqxqW/K1uFpwWapNsbFCeLI36h4lq9Ugm25U1ds6uNhvKQ4oZXrAxs3e2
MySt1IGfbeiHBqDltRE6xNfCPN7rQ8BcQUsIijJrsJBGBSzLQIdjgy/diGy4grJqYHkFfUkNDnZf
YV6paWTtpT0/r/dBjOTbIwyIwJqe8w0PsGLLhiVEGhgf/TJh87hoy7tum/C5V8Tk1VEI4Iz7oF7o
FyvKsFybchuq85MVxGhHDDgvU5LPV/XAxxqsiO/DTPcOyiI5E1U9T5ypB9yw2Ie7i9Ut5qtmWYrG
TL+9xmr+7bahfq3D5Brc62LRCrOzIhz1AP3OEwC3Tixy2lPDPyeJaNlcb/y+QIa8Uwgc3jAAttCu
6LAQRhbv43Y6r9fESCsoQXVPaVDaW4uWDEYNf1fVd7MZPI0R80T2DXFG6ICwpT5hh6OzB+I0xUIC
OHuC3ZMqXhL013rijKfOhIjktLWxFVW0JLhQQzva422Ctua0FJJ3vZ29hbGfnQYx4Yd3WAG0gily
MWjZ6ffmQlgh5b44gLVOZ/cztcmdMDroWmK5GNJ3w+SXsx06xDl1u1O2+qF6nGNJOh7Wm5ya5ZQG
vgpSJrIwhoQcm/OwhAgu8DWLVYtaQMitq6QlsqTCbZiImKWiFX8mY9/vcC1Wp3i5mBb707q13jba
/T5OUnPfaAqeG2IcINxah6y1okPZO/POKAlelL7zrtdO6jWLYWt9S2TVvGtRrUH7W77Jjhp9YY+K
i9utppbGglMfhwMWmmorAI0zZ0JR4+RMWkd2bCbIhJiqLXhmPSBSQio9Y4O6OAD1xRDYqpWFXQYU
KIWzRs3VUxvrGZDMwVMJbYtycj06J/QyxZq8Pm6f9HliNLbt0RNF/mj5fOlRv7TmlaEhykMbcEao
Of3tjp+x1Z3tQGF+IyadXlRD8HIAgLivQs9kHZ7rvXOMEIZ2uXlQFvnC0lazsoFTxboJeTA/NcvF
usUEHC9KpGC6ImJk72Qj/bdlB5jWTtyyBWP8vlW70luTx6LFZGeZKLldZOwY57rl5JUisXD8GGGr
xA8axe1wUupkOBm50W30lHVJ0OrTSfTiU0ip7jCjG54+N3drZbQaGv3AmnVqXs3mV6DpzYkW3kSS
HMvlk3SFyZGaOzKBkhNCeLStL6iK9W59JBlm+nZEQPv70YmVskT2SUby424ns7g82IOIDqbeevV0
rPLJpu81UCNiOMRENSnQlowXkd4PKCmOf3z29WoP0ZeJ+gyDpAnt319DE/euUJFJrl/KeqEsX4c5
WlepmD6GnBb2DJHgZPSgKUwqAQjTYNuJLJJ0s8DrqewdybKDJial/2mmdCmo8BLdErM+7wliux6l
XhxYgXlrMJyNp5h4K2hotBk2HTTpXefE2tbXkIlGFgmDNXx5NDqnGEjBSaXeN5oRZWxmAWofPqgQ
tLwuKwMEhAMN0lF2B9Xst7j/+cKXixk0BLHXOSA5aRK14iyskPIYEumE5KogwXBGCBT5oNg4F5T4
a1aq0kpH+r5Yb2vm7k4N6tZbh7f1Ql+Gve+rLFfLUxYp1CoCWW/DIuDc2mFEWI7+AGBXulk31wsY
kQ5NfbnoLtqrOEABWaraEhPtD5SRuWg1VBGi8X+PQdnMkB62YNJyJ9o0AkRCaZGJQ+Fw/b/reLu+
lz+uzr6q7IG5egjLmRA6ruaDOfST0uIAqiYWxXb60pjU/9dS93rRKKmxbTK+kUIF5qsBuyHWyPzK
mH/txlAJz4LApjkvx4PIHxXfSlSgleyZIXDdQvQcS+ux6TQhakFjkYvZLQlnuPIYnf2KVrpJwC3t
acjCrykRxjFPBD8yeI0UDMykuIHraJL9mlsoUjs/Zau9ed00luvrPd93a9mh6ToQs/+8b33o+oAY
ZtFR9m9rJKUcYvMwEKG+XluJXfHi8f6++ntLt5KjPjC0VxbGzvU2CGQFI9byPZZgzPpzTGCTkUsA
K3ziXOBbhYegXsUwM8FTOMe+VFhESqKMojr/BXlWO2lLHlBVFuBrHAedHyXkdHFAr1vxspVHS+F4
3Vxv/H7Mf7pNNuPgFiQ0U43ntb4vyBWvD1pF7ME/b//j+esd1uz//axurBRXUSierIdeWWbRcLNu
VrUFpcMeiXoVxWrKNLYdde2Kds9h1Ilc+j6Ffl9dt/rZQNu83r1eX0+z31czvdpmPex8SMLw4DV1
3K2nHLGcfBD1onpdrw/LcWQiL+6zZsDsuUSDrhe2il+OnauzgZSRu6eX3dV6MUoJPIAzskv2Haoe
Umc3pCKg4SQYrz9NEyRMHzFrc4BA7O8nBNyEd5PfRROnBKOJ4IlNiHWcCtOlqP/nXf/yqKiLByA4
iHF/PyrfIVYrj7Nk9CEeajnlLCetbwd/R7bZ3/eUxO/W5/UuVi1IQNbNeTlQtNAq8K4tm5M+crh+
v4qg1g0ujpi0c1BQoCsq1gLU+Rcty+8X/9dbvl9yJQmsr7jeNjbCPnYSShizpj8eFU6hTZjzcs/v
zfW//34j60PX61EledR6/fd//H4pNc4rVzhWm58lgYm/H7T+7z/exe+3/f3vv1/9/+O2IjvHslLr
3mMhdJz9aWpYj0ZQXgRhkLum1OeDOlAky5GAzNEgtqNWXRvkqyI+wg++ZC3GEZHThVM+J6VOrqMz
m8TNqga5vfKWhJvyB0vhL6bo763EGDqHgJrgy4AeFDxcK4yAnAkTRWwTPo0mTtUuTvyTBVbNCDtE
fr5JiayhnpxGTuu1wCt04tORZTUd3WCU7lbfP84D2OiuUl+swkD2rpH108tzkFNhDyPSwEXuuNTN
es/AcTMNXeOlCic+S3rtMCU7MsRYtrdxzbHQNtu4ySGy12W6L/P2F4LpaJGd+26o9q+iHalYWj/s
uJV4nuMEgmXvGnXtTaP2pispWjKvByTFRJvy2GwpaA06i+7VXJBqkZyotYNFa4wzHA4Ci6LoNbTb
/DoMfw7TR+r4+1jP/SWmufeCPHxpaeegVA2PRsWCNC/GU6Dre524b/ApMKcDeGNN0P20/HRbqo65
Fz4VidjKvaBm5dbV7YsirZ8m4H1rKWBkE+dWnrpB7X2fjL6nJ55ZI09sSohmRmphZtc/aN/dOZQm
nvvsg4b4rmPKdTN16XtWM9et4EbokXpbTZJwR4r4dPZk7VKGZsVhAJEJrLfZwdJs5E5zLBIkpGpq
BEBcxwZ2fbtf4ik2maXQO8A6jEAAiIvdvqtzE27HOnhGAB+fExpPLoUTkuJZPu6I29srBjCrEbL6
SN3ai8oQFL9uv8fs6aeYM7WLSWrGehE9zqP25MuluyCUC8iZ4ZSRmJublrYfW/+E8xnUGb3ywxBo
D/ZQG3s9LY5hVhn3xGA+2GV6PZAiwIkkSdifgpuuQX9fjcDJhbJzKGygPPfTfWQ5e2Woyl2QdVd5
FPs/Fbg+/FUu5e8MOBMwTaRc6q4xtIZiLcNkxNxqg/kzLnDumAYqjFm9caJaPSZBW59UGeP4nKYb
B4wVnpsU/Qw4qYb9VdP8wjUQkvdVRZZE2uyMgeaDjVDEG4VsEdYPtwJwoYG07NS07YdYJlm2Kkfc
wS+KYTOs0vZJdYA1sYHqG1EOc6LWvNgz6DXSDKuNcJL4bIhe38Owvc9dPZ5UT0k1EoPN5Eelmx9m
Y94btqr+KJvipWSIAs8I3dWuOtUFsVzvxTz0F1W9RHhiXDmyijQEjF6EDpwOaC3Q170moYE8Csg9
iXZnFV1zO+WEXEYPxdTQxSDfXh1Dxr5HeVWpTnJfLwz7YCSiQ1V+ztTS88j30jA8OCWuBiu2iasJ
rHafpJA0SBmN3LxvfqK1NImcxIwsq+ZQnbu4MfaGUSDutdD+IZDCAqWki3zY53AjAoCqFtM8ezco
i9qz94mkIaMNifIvJrnEn42wUgEo0lrq0cOlwNw7uiYZkSkZRgqkQPF15WvtzgqStyJROQdgkWpA
GiwWB4wgFZNQMotAJMBtT0L/JfP72K2tOHHN9BAO6kMpFf+UtgSgSvz2bWWcE1VWd8qIQDkGyepB
0PoJ+7LZ+4xRrjpl6EBa1rjGyCq6ba7zeLgNet3CX7CHp/84dDipHCtvEbipPyNLnM1JF64YovcZ
lKthhwSyCxBWeFZ8L3f6iy/qZ7026bSoE+EnPV+0eO779KuMUFiC35AHpPpEr7H7lu+UKfhMPY0K
Q0teHX/EOFs8aiGKF7pRP7uC/jcB8uk+NkYEe4aOStsiyJXmLw7qDgnxFXZya98U6T0xdDm6SMsg
zaNNdy1kX8+ZUOHGJZgNbSapcXzvguFttCvYDcNTC5yS+hX+ngaZQNQ/IdlMNplAe9eE50kZyVGz
PjA9tUje3EgibOzRSVf08Qo5gG9Uv4awJChU679IxTskYU+ijCN7D0jdWUalxPtSknexfEG5HRIs
G2R46Bx40onh7xQto/WalDlsh1xsHeZHW9QBH+Wws9MCG1XX75FUAYGDK0bHKTrYnKpSmKXdJdVV
e6c7IMjKyKhcNdd+Tjnauzj6YRgV/q/CUDZF0390Db0T1Sk5LoCOR6BPFhbPVrz1coHrlok8UIda
jeNWZ1wHTbR0CrEATfAH6R1aLf0TJ4OwOCvhqwEIKvOvx9KmfD0U0Z6AmFdDT04Fq2GvHsxzhz38
mizVS62C6Q4co/fQ6lxTbyZJM2vJhg1oQHaUhzfRVN7R0jxwFq52Tmt4sYz0HTELL0hIwKbH2Mh7
izCqkEnjZqCfu4mGBFfH4jGkxg786t0QqAVifpGmSZ+xEUILUcQvUdwGJmUoo5hIxjUmhsJngofP
zXsZxk/GrLy3TgQJx++Iw5pBoLNcvcZahkAuCG/0XrsYBGrvzfImy7Vbe67bbe7Eldcr4252FnRJ
G2jYBBmMQ7qHZFM8AXUsNl3IeZkCwr2hgDj0GSCTqFTvyiDv9nUe65R5lHujQBCeYRXpe1R9XQun
NCwwV44xOd+hA6uxbW6B6GyERNU+dvNVpGa3cDAoVvOTZaRDTMHE6AABcadJeVbyIDwWRUkMe516
fkzuc5rcMPNr3UDKJ5J3z10e3soIBnfRGx+LlEIra4SxUeRGpKHugC7CN45t6CNEKfuamiOF9D+1
cHzsZr5HhT4d6nOMDZzHFh0GzEKnYgbbi3vN1E9mEF/PxBUIRW8JhJMEwTRxsMWAtjX6/CMthsIz
q3rAVQR73mlw0pj2ux/3EUVUpoC609yoU53RnsN0AG0zttE+m0XwizUHVXwj6JyXWsnvnTIg3Rb4
ISXh8laNTgNm4yGXKfKuiOmTSuYhqXpe2Q33rHI5UXPU1RpGMsOE1TGBvRqNQEW6Mj2y2HvAj5dc
DZG2G9AJZAr5dYT5XcJlGTJn90Q5YJ1SCbiwk/ky6eUdkUzaWaEnT2v/3GD9BzFfdq5KYMUGf2Z5
5/Q1tWabgIUADQm8SdrwVXGmJI72KmF2K1kpKj+gzSMtYu2FqwHfRJHYHtWm/DaIyMiacGm0hfPG
cATQhcm8R/8TSGU3atd9nZxrVT3h4mh2kRaMnGlzWrBpRAdm2MkJfWohJoxTsGelroJewEK7pQYe
AYor6YJTmTwYVhx7WncQAaWvPCvOEyHg6Bzhm3NO2qpd/lnExs9IYa6VSkTe6I6pGpPJdjOMwy4Z
HnOmhHtRlLCq0+5YDmroFrk2Q1kpbQZEh7TrdrwKk0rczLZ5xPuxtVPYdUyTFLrdhEGzhnUzE/i3
AWAy52U3RU+B0pHoxMnAjPY9YI04MurjoNXxXrdqYtWxd+8Rz1goeFwSNCyvoHPDueOjs8C8r5mn
kcCCYTb+VYwsg4lW+AU+N841L+P8yjTSP5hZea9bD6B9tUe/1mC/Do3n2DCIiLA3q+q16Smcd614
NgSTe0fqd5jsX1Cxbyng3Wm2hfWiytvdqM0wYRvHR1c43xcCWseYIftV+canEF255gf43UrQyuO5
70jngmlLMXm8R3SqYpQYYLCPJ9mFqFEycdvS6HRbdfw0c3va9jbh6OB4eKCvwAes52eCWVkX+GKH
XhQBCMIf9GLNWxfQmYNK3W5lSbobFgwbwVdGyKGbT5xthjZ9nAjLArSX/dRzqYFkkRbrMbvZapFC
dHwlKNv9EmHWepXpj9s26U5kHMG2xS9fS0q+CQK3AwHjqRtDy9+loN1Z5SDxJhSQ3uIltfjPaWEC
cmqQjw36jYoagllXskPVGGP11gBdRt1bx9jv6l0078OEhO027hjwbBSEuLi0unu3xvYROfCdUVFV
r2ZqDJiCXH9Gh62h5ZnG9ynP+HTCeekzvEOqVFHFVRbJZ1jTYkJ72LMBR6bGWS4+bFpMlPQpAGUw
37AOL59SbAIzvvHLvewxhjVZfyrOfRR9mOjfsemhpDbF8xAPXzUuaAx6pmcF/S+DdLgsWX5AkAD8
ZizbjNxNs3ryBqd4snExbabMeUlmwLSy/9Vl8JTC4IiEa8+0/t1PQhzrDpPl3LHu1Sa/hMr4mMT+
xiK39tSa3T4vzAkSj2cmKhZw3FKbYjQIitFHMpaGU+H7aI3lu5gBUpVDQKJpic4/wpH+jGi5wT5X
aOSuCGCcVjWeW+Oa1hAJkCRfbsI5e1ITSFAzGWn8ZPp2SidyCAoqQaaCC3DXMgo7lGvUtnueMTJe
s0oRmBE2zcxXVk74B/Pa8KYQ8l06fYUdnoJmpvAYIF0H7vnEKPETziYI2kzfa31QcWCQBdw6jNq+
aW85P2MNVHpOooG9jemsb4KW1oIDxNNRqmcrUHtviTm07zl6BrNMWKUg1JtsGnpp9FOdQzJxMvMV
8UozzcjnYK9unehD1iZFP/bJRqKhHGlXA5bH5Z/PEG81iolNXXwBGViyOid0wtOHlrcCtnx89P3l
Dah9ftDCmhwbJMSV8qMLRtT4uGaZI7yAa3qosXWgiL+zSVN0Yn6lLA4opWaIKuFnVi3nJxbyVafj
UojCp0Bi3yYqzNODxKaOA+bOIud+B73g1hEFmMwsZN4HcMztiPzZQSPImYHjN2wY1SZNuCPKJ50U
COyRzN67MecL8TlFwhbdDoXZIuuldxMSWbpRp6LbRFiarhIqDJEJMjGVwzuA9Ve7U0jAsuDslzjM
0yF+BlcQCu01yBAgtQ22HYDa+KBhDPZac63hbU1JkxWjdRGAIM+wThepm79BToGCWT1TfcL9Xzkp
1gu1uu6xZRhd9xRNpn+ph1NqI6brhfgoOlB2Sdd3nsIynq3hfiqlR3qGuuuT5Mup6U8rFQnpMg88
+GfBLpQpc019QIA2YQnOWo1K4iS3qVIUXmfej4Xy1A1fTkjV29KeBpPAhBRT9aJKkhZnOb0nG6+Q
Bz9ltUifCEUSI4AM+P91GsO0Jyg6LOW1WarkbBSBdpVPPQ9iplrFBjMHRKNjUUYuCTU7hLjSzezm
NlRoClaJwfAQ3zowxiBGfGiBD6KWt4D1j5GP9xzqdrGr6JlrTEdrR70sa1R8nf5G87WKA5KPNKrj
S9dBdbRU6MKKEMhkTabfIPA3Jdb3lgQfZUi3nROUO212njCVfbVLBAvzXTOLbvq80DasVHx+46aK
nkM0k1sR2W4SpczOlR+YsLERYwy8yOjTSLNb8MzmEWETAk/mndhSpo2o9AtY+ifMzXSJLXARvQ/N
+TnzCTtkKcBgDOFXa8NPhZgrr0oOI6t7VLzlIyfNi17OdzJg98x2+vI7Af9woOjqfEYwCG5fCezy
wRLzEqobRUZiF5CC1KvAzQbttSDahJzScUtCThlbMRJj+RBSgN6AHktMJAapn58AH91Sj8OhOyQA
C2ifIrOomuHRmuLHqJ/vxzG6C6LpSL7HddtkBKtcm4l4LfgIfh+QEvBZQjoJBuW2wb/R6MrVuGit
81l6y8J07goIJFAQmcjf6EnwLnz9CQeOhlq023dx9RWHkkwdVgl91tqeqTzZJLKUpnrpO9h+dbTI
0Xw+rllZuID7O8GvpfvGDoO2GhoP9jw/VgaoZe2VpgKauoQdEiNu3Gdem7HH1EZeuLZZgwV0dpFa
v81SvqFnpISgXVQt++oa503vuo88/xgaH/E0DY5MBfXot3eVUrmZlX8J3mw6l18BwtfULB5Bss4u
FUvirnIJ1jRZksK715wJ9maOGJLiaoKn2hbvaVwf6xoEKklNtpFSKBiPxkT0pSgfTDM+wwF+kVrz
MMjMC5HcbQvbvwOJTmW5r78SO7lzgufB6G5Eo1yFZH91avpZqnSV6sXiqnQekpElEjE0vJoYE5zF
OLyEVr0o0W05R69J2/zKgmu9qZEylSWS5Na+kJGzKbrwxocTWik6Fhrzy9Syxg2MpVgl9Ou+J9+U
HhpVJGba6M4RdJ789kU3GsxnP+oxUI5ZO90pPktBiQMyje7naP8/gr4V1vX/EPTpumaATfs/C/oe
f43vzb+q+f5+xj/UfPpfpmrbtooETwCAkLzYP9V81l+WjjFPhXDlwPdER/cPNZ/114KTw6sC6VSD
ivet5hPmXzZ572j/VDLtbHRy/x3OlmmYf6D3NE0QO2w7UhganndDLGq/f4HAqch+oXwU6tGI6/5g
Nf1D1ZOX0Aa45eGzXICBcSokaC9j/Cf2cbrKO8BGs7nrJx4C1ulKp1xPL4Mxw67vdTN7r5sgZ0kj
aerOHo2AR4diF6NPeFea9sPQauQIMssOZwiL2PUYo4ynRMHvnUAJvzL1+j1Xu62C1byaluRVcQNy
DCgyPc0YME1X+ofaTj3ZNS9znpg0P/KrpLRRxlfmXaU318RaYYcCX0+RF2W5UmH57qxmlzfzfrAp
4o/tWXRtsA3AB9XKZ+yAJqFeIhGVSVgJuPslwmfqPXgntGw3yyOaKawMkVaSJjXvO617XsY0/JAD
HyzfK1jxGgdczCCNzdDF4WaugJMP0Sj2Kh7xsssI5WreKlvzutq4Av+AJEYQsCT5Plx9kP1Jo0LB
HO4UQTk+44ngDRAq7v4XX+e13DiwLdkvQkQVPF7pKYry/gWhVqvhPVAwXz+r2HOvTnScmReFSFEk
JZJA1c7MlbAtzDMBPXHyUv/vpYvr7XK9bF3rmDM+9j1b3iwz/+eySoI9AjJSg2l318KR06kzLHcz
UxlJlC8wqCWpoEtYS3RX4Tgrq3G5XmZAQC3dFxtCPeIuWhwsHsWAN0VfHKqwuUPBz0TCCs+cYxZd
if3kKWBnVE/QgFyo+Kyq8DUKS4NFdUTdSpSotWf44e3lS+vPxm1tVo/K+lUEE2uWhU5Iis1cNhlk
dE5scva1XXCdaJutEfIqpwAV4N0UtUuDYFddzHfUepsyhq/vEVLh7b1mQgyGsPS863Z2sH9MNeb0
yQN7UrWspMJ6g0kvvptaL7lJmOEWaDO+rusZ1iBipz1SzB2AROPsZvPw2M1JjEaLkDt4Tv9Yto59
L2FIBsfYlu2zMCq+iI/Iwth/uWBCS7THSnHSZso0pu6zoukrLY3kTTBGPVlCLevM7dK3pRaQfoXj
btPOepsqwPqh1b8oQNm/0rFo8K/Z9r1yQ3nFbnvaxqEA9DJQKwN65MYzIuO7cQ3ewHT6qkbaK+jA
1VZQAnkVlIPzZLrWTeCm/Y0rRtzorfkI2WX+7TfFMSIjEWk3+UpSefcOT4hYf7BvM5LGmAbdh3jM
0g+WbQbxoMp/pDEImUZ48a4bXWzspVqOedpHB9AM8f0SUlCbZL7z4S/RsUbV/qVMQuUMkLHyj8+w
j6hrjukQ8jure8uWapuHrnnLRptgCXSg/WQ44Ybqj+gly3yb3RM0SX/iBFtklk+SJxJMsvlpMJp7
OdiZ5ub6JFGG+dXr5OsMRfWusy1AJy19TX7okCjoOvW7gGtVhw/ZQlqLqfeJAongppuIcEUS9Smf
Ep9aewp4bEA/TzEd307KQ+fY4LZNuqgnn2DzlavM58C0z3adR5+FwZytjWyq46WYz3FGg4JZTDZ8
LJmdmtryrqg1ghGTB9NjRVroERDfYYAfs8ZZSl5KXw9pDQcNAejt5RYembxDi/C1UnEBo7eY78Hb
TPcYdMZzST3Nz1W8ltmecQdGW1h53VTWrwJ03n7xK2N7uTjPrCHqOORZkb5uR5W/OjRrhMRZ7h1Y
Yc8zqWk3Gz/cxtctPXH51JX5TVJ20e3l0hSNzMdjUgAZn4lpnvwnjkAMaQs6J8FOideCLgq/dZyn
eRqHO7aeLw7gCE+4+UNFU+x9X5X7kiTX2nZnB1B8XpwJ6+RnA+NxZTEw8SMT1wAaYnIKzSdQlWzt
Ex/jsRc6jzW2ndVMLct3HOyHJlXXqvGoTDFq4jh5Vp5LnI23vH74apWiOYzBNSWg1UtkG92jUcri
NHC63BRhAsGmrpF3XOuWnXXym0zXrZ8L42vaDdI95l40o+yhXQ1BDjVSX9xAlMWqOTTmsaUN+S3n
XZXHMnu1EV1O3gIuAFCS/zYGBNeZLeqZPNklDxTX27DllN++CbjoVAQzMpZ1/4eZufsAJPMWrIB6
QdM2diKRBYnL0EHIoSrMjozwvsSTS27Nqv4W6viqse9aqm+Bc/MRbkrs0ADb2KnQJH9wYQO9eBUv
Ci7B5DQl5U1Y1cHtuEA+iCMvIvUs02ecZ9AI8vnNJFkCFytKHgtRDfc+CeTEFvFjM5J7c0IXi0tV
5dfUw11nDURMO6sNPubp8No6xi5NKoyKxpA8T1Bh1jZUrGNN2fWzidOUpTt/0eWnjOS8zGBFQPN0
FAn2zK7XLneOO9zLaBlOf6/TF0sqPLZ1IV7oW+nPvv5y+W4seT6QNuJtP2XqNJGVPl2+wwMbrWkm
ZXIXh1h1Is6+U8nhSUAnoE0tQdoxTSDVaJCrIiiaOzhcB9S+P1IIuQ/UUK9z26pWeO84Dbr0c5bh
hfaBNZJ/Au8fIHQRehRvfAvv7LvlwsnJkugQ52I4FoTrZiPlxM5QZmW2Xnhdh+z8Spqf8fln7V1h
9MU9NfCmriySO8P9lgsLIpuTwr4QgPQys2tOABhoh0rE4xhCSafURx4WK3RhmrawELL6aFnNexQU
exkpZAmVjQdswb84CC/MHIzgNpphraP5vjZelp6VjQLUwCUfGMJ7DucHyju9dT0/JmCYdibhCDY7
PQ+LnOLZdn9leV8eO8gFMSeYs/VoUM3TtdO9dLBFd23zJ0xolwOWTgSbIC7i2Z3Rh+wVTfXbmuYj
BlRtTQXd3RtOQ2g1bejw8ey1Y3dvC/sukQ4OJ1LAKp47NbsxqWFbx+mmDuov4uWQ7MLyxegxzPOp
CRxy/zOW5SAJXqzG/JIFfeieoN0vpNjFfvfreD9K/36oGpxp+fjtDV4MVYZAVZK4z9HQvWS44Do3
dPfNwFiknr+zmgIvh4asoZ9enbD+UhWR8WCJTiw1PLbgxP/EBu0B4GV8Hy3MjpydgLa/DVX4UQUG
YJvfBNd4M2vIfVt3+2ggBC1aue9Nxn/IKAjOTgf4J/oys5bIcOHc1wCmmvwrSdu3xcY/DeWwnBmo
jUnBSCQnJML2e3Hka9WLx9DLHipQfjuaCmwPHRWGxzi/hND54aJBx3EOoakZB/1tuBhX4LI2vJsQ
VYh7qLupo0C3LWberMaDsozPbOywiBLPywamh+6B5g3w3XjVfXN6YteIiGzUTEf1oCemsIhgNSRU
KBAqfyi98clMlgLOgYypgGs2fPqnFXS7L7hJMRlyPpIt3dam06HG0K85ElR0Lfe6ySzN4XmuvJ4R
J+d6C+d8c9tEiHkE069ZP9GlRT4xDhmz0Epr0t6zoeu427RkykMy5YEIm32M5sPmeGUBaik9+h5N
wolrvexOBAeYInrD5Fze5IF694rmxGzmq+xFve+M+UnweQT9SebQ9qxDYS7XY91AYASrw51LxmSO
ty6D+Q6SuuDp44vpfea4NS8PzLpHSudOhWAUWPpkA5G4SvK0csdbHV+w78YUEIgXUVk3GZhA8pIW
FG4HfGnD6LbL+buJFK2DBGhmYE4s5NRLV1jvnb4fKZ33qM1vrCEc17OfIUzE343NZ8Qymi9VJ+Oq
wxqzdp+9IvjwfPkr9X9zBrgL25anWkNGaxg4d/4fv5h/2a55bfYdVtayaLHFDHdZp10GubtJjPlT
WT6TTftbueM3HaLXdv3ddTYKU1Vco3cenY6XHCPyV+wk99SZIeE79aeEUkWHIIFjl1IDwblIEcUh
9hgQV/f3PlnoKo7PLJjf5KheI2aQHfK2Xwf3WLPvqgpQKxWq78IfztS6XRFYObE0MldVG/+OpQU1
lDdggYMRaaTbqSFlMla7YFDd07DMSJxMhQW8k5zxSncXlhkfypaOpnxxcLtbXDLGO0Omd2ltf4DV
RNZWaxe6JbrAUu1UN1xHnX1olBVvO9RcQVkEOSOl0DaGxUOAZD7XFsVtBG2YhgfGZLgAqFmINs0Y
44T7sKHo0AGzfA+0iUEzaE6de2MAfCHQEa5ZNPgIm252sMbkFj9Lv3eluoMKsyIl/QEP61gZXrqz
FRPOvOt25ZSch4ZQaI+Tbu8miMB2Q7qlcbadUX0SZhqOtjdJckSGc8N+f2dHGIragfgDoVXMuT7/
g2CZ4rONMDJjZL7z2vApqRg6zR2DcCZcjNN2oW37X9FD+ghW5pFMc/KUVdZrGHJqx2GFFR8jt3IY
DLLK6o7EhwWqy4C/xCxv7aZ/lVR0Xo9M9UlwzRmAd4xhm4at3CEwxnPXpOLByJ8SgnQEu2rqgQEW
rAd1y87P3kQzR5NITfOmCeC+znGwk65P4FmlDgQhP+bY7b7EfVJtHb+8JaCc7lQwdBsReqeMV+1k
8JcSZT7Oloq2tchviRubm8bxb8fR7w6RwDaui7TIiwSY86CV+hz615YxfbitNxzZJx6dOKb1w/eL
Q+tk70laAcwp2MWXnfgte9p2iPEgxgYVWpFlpyyI510u++atK9odMMDtzMb/EaADhfSh+2laKNZR
xbHvwzFMe+3HNL72Pvtmlxd/1VgQTKrEu49n/E4h49+m9R/Ig1wKs15oUuB02ebU8YJ6YpZ32znl
PXXOQEIplugGVJ8yDf1TYJxGTq9E7nrSzeS1y3pmFB2iWqqAxrEgeXPyPN/hITqPpfgTUzXLqSwp
DzURw61sbDbWUbDrBsgurSa7pDklOhxL/ufy5UqL6q3MXLzt5fpRW4TdTtua/7nd5WKKk4DdWLO/
/Gqb8+6GqHb856aXHwrkIqyg4vpyl5erRrzeU4P9YfE50YY6LyioAUIcggFg6+od54iX7yadGSSV
43dcsJjtZ/HGwOOcHDvUbpwT/bHq+lu7b4+6HA4tCJfU4L45ifoFvOvbS+fvxmrz1TAD3AgsLPLj
95KRLQdD/MRJ7FTE6yboJ8b0rBUcfDHwsMxvjCLsKeNNW8tzNSfVWv2m/Mfb5TlnAeXI66Z2N3ZS
lmRSKY/2+iBed34tOXL2/VWmv6iZUOrluyUPgTqPDfrQQORjGMXm8sPLF6poi90yOs9NNhlbZSaf
9BS7V2RFDmq0G7ar3iqfwBJNJr6JFALkSuDF2NBHQ2gEfzqna5+UzuVyzR7/CuGcJNd95Uix71LQ
86XOt4ZMk+Ygjq8I6JRbOmLI65jFaw7MY7d4ZIqahThHGacfi08sU1mReRLKkn+/mP/7ncv8j6VU
xId4KrKTr8zsOAOYKs30MddcAcpVaL77bbrM4MRjb0Yv+RiduozOoESeA4fGli589pIJQZF/+ETi
czNmBTZ4sTWN8sqWw16ly9mSY4WvxLwGHbJFo1mZg9gA4QJk2LCf2eQxmx7eG2xSSNubp7BCFSQD
u4WGl6HZ3yvc0VckMXvX2/aB8dHIiDODV94kU/C71jEk8Bt6ieA4LGfbEGZ0fj9I5+SV7VXf3E/R
cK7L5sZIol2QMPQQxkcfjhtmfyzxGwg6AHaG+EMu4mw1pGUQdRUzupBpStszbBB3fhk0m/ihzMzw
YA3jTTCZzDTBPRDnXHAkq50PeW2VGfW1LdI9BXQFtjVauHwTAnl6m0UTynU6kGUtx71iQ00oEeRH
5/EOLpv8qRoYXFYYWtlF+dgVZhqRIXS8SkPtQyNlfzHRbQs+pCX8lgMq91HA2jR0KPTOMa4eLdHL
lW3Vf7J6JlZsXPmzD2mrH64cl4mAX7L5gYJ4U3PgX02sWhy/OpIcweFSqxrsXLGd/Boo2nDdFDTc
167YCDu7TRsPg059O9ulv2/t9zkMH40c+zCnpqsqvRucuGQZBCkhdmKHdaOkPr7fFyVetKwDmFUV
r+HgYxaxYHMlMRNWTMa1vR8KD8pVwy6ABQdvfUzpdfu4sNzHJok43bqRpcnwz7HDwdtWAI+N5j1m
7OAv25Ad06pouy/kzisIWLgFk/SLYkgSnxkrVug0G3M821n+oV1uV1bHm7PE7mOP9aF343hd1LRC
VWH8e4YVdpOQxi2sejVlnMZyP3hN6b8EBjw8pQkIUJektF2Ob9QCrNM+/x7d7lXaM6HJ5asHV0YO
M8PiZXocGcLxWCyPudliaRTIz/Y0rx2BfqYj8XZcoYYPUBkG5ySSfY48UyDTRMj2JbKNimrjKHtM
jN3B6F8HxB0LkWccmiM+8Ie0xC0lPHkzStrO8waQkI9EBLDnbCAZVU16W+FZYoV+zsNOYnOYLWYo
N12uvim6e4/SOwsJiqQfhUd1AT2+dK3d6HJEc5x+p8b4OoDa9j7U1ZfUOSTELdTv2zDCe5PcWxfp
C6GzRgwjfh2Ae8p3LjJZg1xmI5s5U/kY0cbb5dQ25dlpwTDTIbMVyG02slum9TehlbhKa3L4bN5j
O4j3NS0IYepCafZneDpIeTjXHgukvZgDhbk0f2okP4H0lyMBep68hpUF9rj8tSTTr5CDgkQy9JEO
+6G+gtjzMaf1B+Y99pjtptNaI20OyUpJukNHyWElAxmSgJl5b7VKSXHAU+fLR1h2lJFv+XQ9V2K8
1+p6rVXOTuudo1Y+iVqf/Wk6BPMzLey0Gcwkp/RSNazLP73R78VFRUVObTkFDMirttZZBYKrRHit
EGBnrcSmpCA59e2Ytt3ncloZzpfJKaxGwOUd/G7Jm4HVmzuXN9UCk3iK7lNkXxckcLIwKR4YeyAL
A++7sytqrJIEAEtP4MehTD6wz4lWlBOk5UZrzOQ1HdzXTHx9ptPyHZLtQ4woDUPL3HqsDYXWq0et
XHtawwbCzn9b69qmVrhzPNkseJZqutf/YpKPT0EeYLLhiED3387UUrnWzGetnpf8CfF7StwXq2O5
6bXKDmXp2ZzkeXS5gFFu22pF3tXavINI7ydfSmv2tlbvHcd4o37j3ULWZ2uF1XnJXtoI6u/4jN9R
8mvJ7eWD1Oe89es/LD6gU3rVNpryTao9BI1/h0sdKvUcMG3XPgMPwwGzMwNf9vTqaS+CqV0JBvYE
JlKcJnE4mtD5GY1eI49xXzg1Ld4xnNHRfLXbIcb2EGJ/kFl8l4zyV+75HOSD5i6SOCVMLBNE//lU
ahdFi53C19vtCoMFqWx57WrPhcwCyP01PYslcq72ZcDbpFnAZmyU8QdGoLBmzh1rV/s5QjDYqOuT
g8/DI5ShfR9q/MMa92XIH51BVbtk9jchYPIN7y0gT9o7guzEeSXxjQ0GuIh15Ax+Aq8Jm74/zuiK
bTP6u2yaHyJNYsi1Q6Ue8KqMmFYK7V7pxqtUu1kcbC0j9pZC+1wW7XjptfelEyeSkssqd9loBxhU
i2F2GLmyLu0YPgl/FWsnDbaOJWmqXYyizuc0go6I7WaRn4U24SDBrIoMjTrQR0iMOsakPl1qOVYU
T4A1UvLaz1mH5j7OK94q7QqUAXl/zD+TdgEp7QcytTNoWTQEugPp5xEV9OydS1HzqnUweSntLGLA
HTFpo+mw7mO5TzAgedqJlGhPkq3dST1R5DEH9Z5iXGq1g6nDytRiaVrEDJSh/xroZMEFtMx85qJb
Lw/uycHe2dii+mbCGBncKO2XyjFOMbF1RDlgJ65K+ssYUZKB4jzLCS3BdpVgv0q0D4tt3p/FXSCI
KPas2qs1a9dWr/1bI0Yu5usB/bu/GNt7fITwepGXLy3znWQrp2zMYBOmMLvweOHiLMMIR+heeg8r
t+vVLjarl9getlXPE1Cx8HD1ecyQSEXLoqLqGTMaHhu8xNqfRhFHA9yM1IqtnB1e2y+WN8/Rwi63
o8480j43H8PbhPGtwADXJ6DjRYDHMpQuG8hwJ7RbTmKbk9o/N3S3U7Hl5T15EfOkuRpvqbmzNoNC
CO5wfucQQr2LJw+u5R7bPQQyHKLat5drB1+svXypdvUJ7e9rtNMPha1gQP5pL26zjtQAQVGdS+0O
hFXCPy6eGK/BpfV5lZyRfToa1JXf0Z2OyVBk9dmLOOZp96GhfYheUH/aJnISBsUeoyKy5bdfC1JJ
7Jtkaq5ITz5PI70eSQN6TGF3dLA9ltr/WMn5Zq6679JonJ3RWTubOb+sX2SPLu1qD+WImbI+TdpZ
6WOxNAC/Yrh0iwyM4ux/D53P/B9dT3szDXABq6iwkaCxFmv/ZtEULe54iP5Zqf2zpBxK7J7uxH+8
jdRnOcxUK/TbQDtDe4voEIr9tuu8eza0T3E4fpqZ78H6IiJR+v2+F9Z7W3jzPuxptlBT+9HlzLck
8dFNrB2qBL45OclbB6HQocEbMABHPsvIzkad7NQUY57iPZmhpmxN7YFlyV4fOu2LrbVDlqKdQ03q
fR6ciVit0e1c9/doC3YwHsaqAedwKKS7SV2pqTLp7wbJbD2W6ZOXs202mQSsWwiWK5chII9sai8v
NORkM2HvdbTPd9KOX4H1N9AeYIkZODJwBRcD/uBRO4Vd7RkeMA8P2kXsYCf2ta/YJ/WH8rJhMMa1
0wMu02XrxdgMYjyvl+w9kaTQ9XEra9uy9i8TfNPxyuUBgGu4mbXLuW7wO5va+TxigcZUwGLSeQ2x
Rtv0UJFWZUroS38TeOV7FSXrYHgZ0oHoRoVrCmatPFntHk9Ss7PNgbXtk1ebHpBkMZMvz284POwS
ZH0XyymfZJQn65B6hrMyIlvsQktZu2HiJFO77cz5R34nbP7WMV6rOHB2bUUSGtbZWOTHbJ6v47Eb
D0W+5FtqoSgq4RSXlu2RtfR9NSD2pGN8NizUhiSfjkkWoNHlgi4p/OuY1b9M1wavaS7rKejCvTFg
Ck8hKJYdSwS7negGG8Af0q2xTjGl86Ez3ip8/Yk2+Nf1psPvL7TxH+rwuLZ0GMCeU/NK5Qo7YAad
QVVBt5v7+ReQlOUMHXCDepZvRAEkleRBY3jncIAXHWGZRjTaVlWaXQPxfAyHkYWHzzPTSYZGZxqQ
ag8JIYcUdRKg8fDAPnY36ByEvCQidDYC0yBdCVedWd45JcJCzT57ZfiAKlQUvIb9FTMc4iMwP9xh
u/TuPlfmmg4QzKYEM0Kd0DB0VoPH+4xVzVFTgRj0CuR4u652FhEPQdSj0pmPRac/yNr3hFv5dxEM
cUoTkoJ4qD33qLyy2Dg98O5JJ+koqWrA+1GSxG8xbPNo1CZ74ugUyqjzKFL7ZivYzNTfIDow4RnR
IyNP/iqNqDsNtXHbEG+JPe/Z13mXUCdfqHpyCMLUOhETUXh2ZFtygq5lox8wDsEacSSXsMZyRKKG
aM1MxMbSWRvEnZUgfFO0GVKHNWG99RRnhyYhE9zj1MU9zSu9bJcsfrT80lo3OtmT64yPr9M+jmE9
N8R/lM4BDToRpIgGJUSEFp0VshEdj0rW1boNxu3CzH8n6GGle2m5o7vONqBv8747W5lxg6kA5wex
JFPnk2adVBp0ZskhvNQQYvLfGOjjs8ODNx8tnXMaI8cl9s2pR3xbowI33uUvGV5UPQtCcRg+BZsv
8FO4QohRKZ2nCjJeyYVqXCqXCxdjO/gW1OhXZYL1mUprN2Otx9yyHGCE3yud2op1fivTSS5LZ7py
wl2xTnnR8lTC44/PRZt7N0ZGhjp1MEERDnMIiSU6LUaNz8TbPGRQcRbEyZgOshPRCTPXXGfmQBlZ
75dEouMtyod9k6uB5tk1pwv34BWUEBaIy4aGF3cb2gc5hBNsUzrhVhN1c3XmzdHpN0u9cWyncoxY
nOyI+6UeSYHCIjNXEJ4r9n6oNmMbH6iWoY1ZZ+xwKu8DnbprWMYSwgt1Gq/RuTw0S3KFJtpooFN7
MuOI7RDfaRWDb8cNOD+H4XxjlTk4lqg4TbUk80aifI3V5GB73Z9Ipoy5sj92BRi+5hXxdY7QbZKr
QScLxxKavP1rhvoQOMaVKdMt1E5uRSSxr9LH1GZsGY8p2ITxeeavMVX/MSefvdMTxMCHso2FuYld
r9xBus+31Sx4q6tRv0zpQ6/zkQX+H52XDAlOlrxqbPeLx0xnKmudrlQ6Z9kTuDR18lIQwQyJYmKb
eB+Q31ddxoEoaLrPJY0hNRC5WLxDHin07qr6g1D1Qk0Ih3Ien6ktLQXDiyd1f4Af7sKZcd2o6K8r
q4IIUv7p6gRpSpSUMlZ6qsmWTjplOhE3Ve4+1unTihjqPDc3QdC7dMTHB4w18GwY4q5HIlt7nxhr
pvOsyMHWKhdkXAfCrolOvRbEX2lZIQcrzcceRjuqCkKhSDlph68IU+2OYQWvDWlaW+dqs66GisnJ
02aiAeSs+HB9j0pXfVrSuVzAlVepTuoORHZrnd01OGM6Os1bu9iVq6L7Roqr2H1gvAIcsFLM6Qje
5FeRtEDKoGyPiF1MNHXlO2847pojg84TtydXp4sNYsaGzhtXBI+xdrGJ0llk0537/WxZHW4eqokc
GmEqostCSlj8xu9WZ5o7ws2tTjn71/6T1LnnLiLpVqUu887o0bW+3Tzt7siL30dD09PauAmneLqZ
6CEa9I6LRjz8dg6efnehFrE5hxSxnau+a/e+VdPW50di1eikdkNk29HZbZcQd0uYuyLUHRWku22d
8+aoprwHWu1gDOgcONYoap90Npx2aufs6rx4RnCcMROINp0ljxz/ONWvQGSnY1hTGCOc5heh1eaq
IAc4hMNdX1s9BwaWmJCIIeu2Rrttexz4kbOPeyySs862N4TcS8LuoU69S51/lwTh84hEfKiz8S4h
eQYHzLBJzbek53WKXug8fW+TrE8SMva9Ttt3OndPGowF9thdVzqTHxPOZ3ZZb1OXuL7O7Yc6wS+I
8g86089wZE9xwI0BCWY1WrwNfJXezLP7KCkTebBBAwQjjIAJWECiqQGT5gfMgAQqTRQoQQsohP0r
6QdnQ1MHBPgByYTQ0TyCTJMJMs0oMDWsQFMLZs0vAJaPeAjRoAJt0GjGgdS0g6yoKX7R0+xAJC9S
MxFC4AidpiQQrliXmpswa4IC9Qj7TDMVpKYrsBFWK1q1uiM+EMGh5CPXLIZCUxnQ3lsqx5CB+G7m
HCbuOhqQ2HXL9QLWQWm+gwT0MBa/Qs19yAFAJIAgHIAQvSZDBLR5MJXeZk2wG+LxIeetgKO2bzfG
ZfdrbEIwE73GTTRwJxIAFKEHvCavTGffcF4WdfvbjQoWpoHXsQ+sb8fe5EyprsaqJtPQRCRRYV3E
QC9GTb/INAejAIgx6R3n70RTMgi7vteam1Ewrk7+kjQyqg666mD59pXQtA1LczdGTeBot9DeG7wZ
y4fFZngC1OFqYoeg/hxt5o2Ye7IN6BjrwFcTxUU1YYX8PbaQPzLNAAl6aCABCUquZ4E8aFaI54Fq
4/26aIqIg5EkF3BFMvz66yiBNRIDHfGBj9QcbDxNI1GNeBWs7jceoBLNwFo1ekxsa4rJAM6kuHBN
OggnpWadODHUE4+Dk9IclFkTUVLQKKUJI8XUtBQqtmio0AQVoVkqeEmo87XmzxbMSq95KybglUoT
WICoOLsc3WGNceUl05wWynBeBk1usa1h2eRedaNEw4zXXKa1X49PQqnlQJZMkiujcQYbQgcQBonq
GAfkRwGoxKcLFU5osM7lO+YpmDU1Ke7/fx2RA86HPze8IOV+fqVmKbR2mxjgjdTsm8sNL7chF4jR
7nKZOT7AnJ9H/AviulxOLsSdyy/8x7c/9//3J0C6NbXn//ks/j7Jv4/I+Q7O0H9eE9mhRjjYQ35y
W5jdl7u5PPrfJ3J5NPMCHvp54PoCJrrctLngii7f/r3zy7c/93L5DlgH4COKa+pjoD4iDXLzi646
lsVkHnsJ9ln6CVxB/V2oG7r+uY7QCmGVn9ukmKyYqv3vLS/fRfpI/XNdB9GL/Lh9uFz/9x4uP/37
yz+P9fN7/9yNY2hbj4zkWrrM0bfJICXrhuj254k01Lwt68t9/ce3VJy3grASz+dy52VLksycnOfs
L6UQhsbOH8Qtn0ISRfpLOi8l+gNf/rnu5+Llu7L3rr2sDHb/XH/5/ct1lzv5ubiwCmXvU/aMW/7n
cX5u9891l4v5BdH2c5uf+7pc999+JeibhoJjCFRMQPY/v/D3z71cvjytcqjTZf3P3fy90X+728vv
ZAu9M91Q7y9tHB1gl420DYrndC/HpazD0Y0d/1wUU2/lgDH5yc+PR2izC7SHQE9cRPt/f+nym5cv
/1wnKhVSFGs765+7+Odhfn73n4f6b7eTQchz+rkv/IXNVXu1XK6+/IJdj2iA/9zpf/z8nwe5XPz3
x0ZQ1IcZMOR//Rf8t+f1X+/mcsOf53q5zeW6WFebjJ71TSLfXuPzxUYodYddOfZIH/SFtP1d1I/J
7u/hYrReDKfLw+Ucm/Xz5WhQaQBanFY0v1mAjzmDM30otmaWUU8zsmVzAc5zEssguMvPntTBHvW3
Pc3YkE6O/o5pXWuzxXbrLV0UDlDP+sbMGJ0Jv3gSYSsATKd72KpPzUB3lgt2aUVpNTJih/tvcKNd
HarbTlZn8PM4ywbWzF0x3821+m2H4QaIDdDQtGfvgQ7LDJAW8HyeN8KH9FpCxdwXUvwO8ulJ1oCs
4wZTRDFVmItaZzXLMNmaQOx2UXYuqgYuRQLFuVzqGOZvW5ypyoCsYVGiOxc3hcQLgIjtbMDZYAhg
KYyKXm9tEMn3dTMcJzFD5RoXcW/DDj+ABVtZLtvVyXtlacLWps8kFnYWOqbfRTugiqzE0MCpf9wP
/E83FXsVdnq3tindNZqPsQ0NGiv0PIZQC0b/5dmy82NZ12dcujXUMvu9GZurqprpRR5UsnU4t7NC
uY4jFKmUQgc40FW1odJtjodrphLsMVLGgIaouk2U0g9toQKEpIZ3Y8P/zumtQwgi+ilCQyQZDu41
JOJfszHv/Pk2U9OfzuMf46vgHU0deVQF19GcpTSFcz9lKq5kXU97tLNrU4kY01PKvqWNXxv1Jw1Z
QArBimBaHH8fEsQ26v7Qm8jfRuvvE9vlP20zTq+70d6yNn5hLTntukZAjeq7315yV0SI9vgC+V2X
UfLeMub5wTQiXC2jwcocAKUXZh+dCmKAqhibaoMBQT3EujlUjnu7z3c+Ho2tafOHR/gaD5l/TxFg
e/A7nvS04PmMiAJciZIXut5ZMdxNNEhr5Ue+QDbgs9Sb7Oxj408fFsumnc76HWSmbn/O4+UbCZtl
coc80NgfveGFN9SrfzWFOa2pu/HW2AAhtcxY5ajrrNc2nHb2U941MsUIJi1Y2R39Ijn2LcumJXTJ
BH7nfkYUKdAWcb68hkmGmd8Fh1hivJoLgo8+j+XiJNuUPVztYVLzVTs4+OiMHVD18H6W/Wpp/F/0
Hts0E0efszJ2vW8Y61GyLpPWmXlCfIpLolxB/NvQztdqiplrT8tb0MwC98lBGt9eUGI+SazkaElR
rINU3C99SMx8zjdhrJ5m6ZNPC67BjFMxYjB5zVQL3Tb7yho57Bb6izYMHuud4b9cWHROWoSkpGjA
A/PCLMSorhc+0uuxp2gokfI2mphOAEg4DuLTaWyWPSDvtkP72GXNM2Z66BpMKt2gfpe9ukFDI4wK
Xjfv1UslQmttdymT8VCQQacNh0XCRLkNpTHYp5A7Ui+GTQm/QjXywU3tFyNlKEpsLc/ZI3VFIzZl
CifIl9EWNvxBWhgu83x+jQL1GUZNi2pc/U6Xt8XMRmxq8ZdIYrR7E5ZD/KxIH5zKpJe78RTInXBV
8NlPA10sEfNXzHhppRGCofmHZO6mF+57Ojo3+DJfVR5c2yY3K+R4tgT+u36x063C0tLX3XWIP4TR
1LzP4hjs1lLGh/mXq/YqzJ+ycviAuBxvRD/f2amxGQcygy6TREISHLtthDCIL5ikBgas7biJeE+s
22rAHZd+Kv5Jq7bGCEPM4gizl+YRG5W3Z48YC9bsHnmfrjpZ9a4tnPAeN0q//T+Unddu5EyabV+l
0ffsQx/kYKYvMpPpjbxUuiHkip6MoCef/ixWNwanB5jBHOBHAfpLKkmZZPAze689hH66XlbI7lgQ
+od/utSYOOT52xB1+cbw80UZzziiaYpX6ZBe4EBmzscs2URknW/cWmcgA79FR2UfQLB9cVPzvh+X
4fRr77L1VUmGlRJBRGJ+w9okTsL8ahTpIAxc153uQBQUBY6ZjnKtIBkIVIjDwo2tVjxFbwYqhbFA
1zlM1aOeqqtqpnVRTmfZMehsGFiZQFDWsbkFLGQzwDXrYNTI7Jl1eWNvtUoq195YIqJvjcZDZfBQ
wAieuXKLXoTxaOsSsmUcSHy/iUZgHsorOB8MtixxUMr9aBIZgOG4iz0i6GzIqzFcXhKU2nbTwbPd
ut5wbNmsR5DRN4qnbtBZJPLYQ59tgD4wx9FaUAdOOW5CS/vyFAu+sB8BOFpsBgY0SsLdsfV+so15
J9rC3lW2uXPm4ZLF5XM56lvbyBGix8hDJpX/ShwuM616I7MgPRJlEHsrR6oHNMBPgOFfprnNN3bd
PMX1/FWN7qtZoathNFy4Co7JeJkJds8YuBoNUlbDdS+VREZTNWxSK5Yyrt0cshCFClz9IdFwl6BU
+8XW/t2P8idXdufRhXyhDwhc831j5yShc02kbbM1O2oDqz/HMyKiCZ+bXjPUyqR5l2j1xqq5PwkP
BlZH1436MGfXlwwuEnt4Htyb71M7vkcNO0EYFM+NVzEmSNj4FtnXIJJnS42/CE74SVnS9pG1m/vk
0NnFE/tVNnJ69SBxlXYJsIY+M/jDih9BfbW7ak76IDOsblNgeLX96KPxmkPUYcthuhmUXoH0oxU/
jd3AJuUJuyKyEwigzfpJR26h2QMJ1XpJXhYeoba8zyKdLglhRIApaje6/uFX0aTLgMw7VCNrekxq
0Vqb7GoVJzybNfOk8o5+OUTQbgtzv+iolQxJfhTZqXW+9ALjkT5AHem6gy5fE5kpGBj5i19rJ06+
x2TJyOo6wUsfXQ0CnirH3LXpsB+rcNvsG0bIcMTJtGOCsk6wXK0G1oTv8cRisBPympBwtmciEejN
BPjHP2dV9Zh3FmoGs8Skwt07eOFPno/HKhucdTnWr6hCzqbf3nUe2IJuuJdt9O4QF8oegjFUOuS/
hO+jP8DsuW5mhlqWzWx45trIbB0cD8MYVRtgndox8Cz9zC25s7tpPsBCDKviijcAtQ1mIDwz3C7d
q9sylptzb4RKWt3ylAEJLh9eTRs9p1VET5Wb/8jFuFK0+YD0GuoIg/h9HbNVQdAjcC3gMUB3Xkb9
CekW8J8ufMcGQ1ZtZ26BK2xF01+s2r+0FYG8KkRLnyd4vlitWxq6AizURYY61YuEBgnCYchv8SIL
XkYhcBAUqKw2nSn8VYOHnTkLm9XiET01fIsMMRMa6pXT1MlD2wdt6LZPPOCoJO/9b33surMxtWug
0A6ZWe2TZk90c373juZ3BT2e/Omhe68bfxv1HluNBPSLv6TIMKSp2YrkFaQeZPPcPBRhCk2gilif
setDkFpk+2LuvYM356+Col7yBCdCHR04tfE0cHtWPQ/D5Gzjx+qj4QYmlctFJQ8Gx8+mIRodHUPG
mlCdo6T6LZqE8bjBujyznsPGuyI4+TRGVCkzLMLJwCQUJoAYRXnpInVyKRYjhmy9H10pQQg7cS5m
kr1Qa794riXXTmSgjzbHL6ZSLFu8frx6Po8adyJWtfuIJAEpwr3XopTxuKuQbivujmHt1sxunb5g
2wRcZGV71GBuDpQpSn73W99uT05lLPFPo7YyCCd2qiEwTIeA+ELj2Srog93uDhsqy14tu7OYjbNz
/WQkVu5Ys92A1bPFnON+hy7XathvG175jILok05ZrZ0MWmpssPEnb/yi/TZD8yOpskPosh1M4vYk
7WshdRs0LWLivKAQnZ0IwR35MD6mnHR2LnXnPxVa98Nqx/LtczKSOC+nzYRTeoXVKGj76I6MNBsR
ifo11umxK+eH2WI408t3ZRODOfqIxiApPUsbyegow2dvQECrSHQjZRJfjZ1iAPfQcuggBBCnsF6Z
9707rZLS+Ui7Il71wwTZ1TW3tjU9mTrmpZQ7MOYVzuwkWiRnPw6Ckk0OmpgeMTZclCDj+zwSRtsQ
+cxdWhSDCgqD18keAEWOxWXCyrw0SRCepubSZM6rBmPAxkaGXLV/M5sTgQMu0XkAnrRHu7K3vU07
xiFVYQz08IFOL97i3R1CEkMzDjbNOllx86uPrU/T1aZtaPaP+hQGU2sQ5xblYDhrKkLH5+qvtMkP
KEwi7pCMgsriYYGkr8qs3xbrihXxMz8stf+cm6tEOeSlm/p9grqenGSxyXx295rPVSIc88PxPDDx
JdvErDpY5rDvJxPus2k8KMdHOmX4iIotrHMZ8Em+IEgSp90gwNqDqGUxbk5rA1GkMHqPOiAlLdxH
woO44y011KEO25OGQFFViP7IS39Oc+BfOnFLtdrMFfUzUFZ28IapYIEtlr90A71zvjIKeJP2N0nR
X7KAosbCCp9Y092LcvglmuErIYV4ZqntmsY7+k4HlOiQgb1Sq3CssfXNSxI8F4+0H/tM3HcsQ1dT
Wlx6HEsaO8pVlfq/Ugf9Cfqnp7B96GydRSitO6gvmO26CDcslS65Y59tg80nnOHAnUeMGrq4SbqO
HrAECUb6nW8Pz2avPRMuDEE6nh5wuPUkaIr7Ilxgl2l4oNV68/wHj1k7IpMCpg175HXbphTYFJiu
wJeUmkCfBueIbGzV190O9Df6IVzP+bPCAXrU03DPNbmuZWwFY2rQifUI3vAblIFmukyej+SzIHJv
8PlFyRz4Hd7TUgSD0t+0PD96dWfuwnHaVSCsqz7H9KJEh6Sq/YpVs5kgKFJf4AmnwBggwS24SugV
Nz07UEk7B21RnvQJeQ5V7/JtgJTmvobvw38rlYUGz0u/JxG/kRkRAC4t8LV01jr1TURX0yvQTeJy
zV0OhmRV9iVsOlwtbspqz+7espINe8i2c0M0JBIzl+Dexh9wOxpYOMWeT0sX8ZWbPY8jT2+nQtAq
B0qOnjQg3yN4kiVAiUjIP9rVtwwFSZ6xvLZRvLUyJ8H0Op5kZn4CgtiHcdrRtKFHVu1XMkzPRApW
W63y/ZXijofIJugNfW6lYQANPG39HLfqlERoPVvF5gt0v1aFESjHwM57uUox2RF6xiwkSb6rMD/r
Ak0TLZhDW+8QT5jA6Bkr8LfU2au6Mr8HC1NH/mywu94hfHsXqFnEPDI/8YtDZsnvih3QVlT5d5pj
9R16QlbN+DovaG3FH+tm2d/r862O/b24G3macitecSp/JGa4NZ3+N0iWK+GfPbjZ5mKIOih68QJ/
6jTVxLbMii6+supbX9voytj+CbZXmW/utGUUHsvpnDt6C0G+7LYJAkaXZfNKyuGFexQ1CNTF5Th0
gzqadnzdiriQaJOl8cHI9Wc8qNomYfv3AkkyRF8c3rfxtz++Ks96RT/zJIqOahPqioPOYt2EYbJC
1IEiCS2loFug4OXeRLNbqZ2q3a31S3dN/B/Wy1h0Gi9o/VDx4jEUtO61PJs2rW29Eam7MqKh38xo
tXhn/OiMheApmt29seje7ChuKIVXVAAuVxZvh4nmDHRdwRwO12Nv3vlxdC9/OHjDCDGfss5j3N/n
Np2aW8O0TgeFhEB/i+sG5KFZXZ18eBrRKcAGTO5S0Z8tHx2Zx07WZg27oQk8D9i8x8l6ND6QUn8I
nMuNzoWZOS8idh9NF6Z3lFxiYHpZiwUln45Nzd1C2huikX1j6W9d63xqAkkIv9cBU9UWN+6CzeX5
L+bEWulmf1DdNVPupeEA8G3QVnVr/AqX5tXTovMMxFQZ1Tkz3SWvrPmSaly0Ai85sW/YdJFrDQB1
dJ04tSLkaqGK6crK3886biqHDXIVtp+l3d9L2IfwARx6mu5RgJpEZEGYrIaJJVqwXmws+cE0bWMX
6Q8FAIA/3WwJmay+AP/tUyc71niL9cz5jr2aOVVNAo6dG9F2THbmJK+Zmy3k2Pwg+xE/iS4DVTkf
mdEca5NNrO8kAYFV7Sptrc84LO/rxAn4EU6wswQ0hGYmK02DfpO5SDcS8BeD9RC2Gu6M8Pdcak/m
4lnDsfOkZe89GgdnNtdapEtqLhNtZyE3Vmt8ia49mD5g9QGwSVVm3224vNhx/j4Z/WtWYlUpLZzG
BDutvWS4TtlwqdLkEQvFByXEh77InEXVbx05vXcyGlaezoNcK3xAjHNlkyQskDd3fyaV427kyNxY
E6NZPTGPqNaZJsTvpP4ly071XOTRCRX0Q+ENpArp2q85Gs668o+xX15MjnCgKLu2qpAYDCaqmjZI
huQtyWt7/Vs58sux8s9QypACvrovNLVCwsbh4uKOCTF/uOo0l0MQYnt1mejlmSFPVl48IoZclSRG
mSXql2nAwhQb4Wuaoop1Osgv8yBOyUx0lC4R02tVtHNVOawhuc5juhIiybZztERDlh+urd6Rjt/6
IvSChOuUO+QVt4MItG7jl9Ul6Txytut0LYYuCoS2IPTnqwYQr8x7MJOOFTgdpB8eeVrg5BDRuLtQ
UfZ7p0dhvuipRw+L3fJLSct/GCEqLpgmunIqOq7i8mLlLxBkNnFe3dVx+xb3aF+XS5AQO8CklEfb
yOVCYZZ/xe63YyL+For2yuT2FjahTpdgDpxORuCk8pTbxWMbm7+K0SX5rI0pawe580hMi+2F3l0m
j6gXeA7rDGUYHss93dhjOxVvsk2/6H6fBmIzDgI/iFXO4QaCwJsjz7UMf1EedIc4pkQJGdSfNc8O
anRUa8T2GSgmc19rRBfpKYT31FTRuZi0cyWkdqXXfB0LZrtzJ7a1TMoNSouBnh4hDoYaJuN2nu3L
+lJWGgsC/gEYVtoXfe9q6vonOwm9/ThrV0lXfoiKjCGmFx37ZKBpJKTPgt+8limiezk5u6kpjKOW
o2VWs4rYRBCMnEPF3xWhsZsmXx0cYLxIJ3yPyDGreNAmYnMSyBy7Px/+4/+FxT7lvmR9sxF5Qh5n
KU2eVa1DG19Uuzz2NlE5vnl2cmHx021dgadK+dOhEqR36t4CDjTgYrvABqxO2/P7bGeDQrUjm6Au
jGJNa/My53Wz66nQ64FnWF8zgEzaRzlWH10LAipxefrM2nCwjd7fCYLUBbnKU85qSDE3nhvVI5dE
RdDgTdG6qcXCRGnvDsYPbmBuGirsIgw/rdQGm+MyQoeqZPtY5GMdCRZRRleqzyPOkWV4riHa9PYi
FF+xb2J+gSQ8cQiHXXiw5uSs20ysWt989bNrhxQBj/BFLd8uWTYwlmsoBKLvwC9fPBsihlfubfw3
635Kz7PuPhTyJlMwDChrHssIhztGpkMtbUaa4oaHcVUL77seHcHDEJKXk9+ny+rA1wrGhmN9svVo
wAVhLajeciJVqD12PbpHFZEhXE1I1hC6cVtbh7K3f4g7oXuDn4JOXGUxk1A3XOixsuHKssTKnDDe
gZC61Wn/NhYN5dCYYmu0it9DMjeXNmt3EeNt3aFTtiAE81oAYcFVFfix/pZM4uJHv1FBpSco0HgR
aDhl4hHkp6WPxfASWthSeo8eLY6Qx1ZYvwGIoxKuUGb4YOUB8Q0rGDK7FH75a+ZzWmdQ7J2MEQs0
KGdnJCe7Y/ri9vaVHvvJ1YvXpvDyQKsX/LABgiLSYIV55j9CK1IUmbyJEU27vreZHDKkQqfJ2BPj
75yzK8HSLDV1nDX3OjpZtkMZtE4b82SxC9vqnvsxY0gsBkaVYc9ypY/4KrJaaYRGejjNgrBU5mBN
XdcIwrl/MvKKQtVSOIsh/awsBlaO/M5SdVf75bDPp8VdlOMZMe1DW7REAEYsppqZ4RNZvB8dQz6e
NpWG2ZSJWV7FhyjtlwLa/OW4+F+ZVkaAqMf6Ti/QLA0m8rZl9RS+KyYsGJc0ateWSI8J0yCGyiiH
pkcxch+CeQEyx7Cz0zV/1197bUHQFJ0k6NGpqflZe7j9AC1fMfFL5m5gX8YF44MGhsFBmgrl3Wqs
s+5eFSyBGqfhrRmqE3P5S+TAVeiY24w5cuSBsSa1lDykPRYauqldrGywA12iX1rW7jhKOcSEKfDY
JJfS1m++tK2drXdkF0zVYVYpBo2sDGLTBskX8XCIIrs5DczbMw9LQ5qNL26JD1Rvn9ma8f6XM7A5
JrJh0qTHvGKsTt9KsiP6wtoi6UK3arLXy+TcCvanqmZoL61RO5FdyqrFBxbYIvekgXjz/TIonaX+
rFrnNPcHJ+MkzZPqpXRna4/njHRPEhuOdrPshEgWXnVGgW9LZEBS7dxZVR1jNTvmstAGAkzZNxYt
Nxptluu8FDm2MWGUITjTdWlCiXAGiW+WW7SRRMK44S0f+RbZxC1s5STZ27ZtoaJTZ/y1r63Laxsa
rQtlL0NDw22/KcaX2uU3Vg7f0swwmMFc5lhjJeN6/avjO3D+MXx7DCWJA7vXGaFwRbHo5l0J4qyB
8ggSIYBCT+TStLUUR6ixVFmCXU/geijB06jf2zTuK10rtMDs7HLHstiKnXJLmgr0kZ7vpz50124f
CjMM+nR6Bcdwlr3ooSakFXpKrBXkqGCDByBAviufpP22C41XwIk+peV2G+F1x4gdKoND3/RrABaM
zV35bRJDs8adcNcvTl0v9F7yuCfRLSrJX1BSrlo0qMRRqX1XnuqSK9kJcU1xI0FmkRd7ajluxtI8
CBNnJ2WFwzVnS+N7jJwP3fzdj/N3V6p7X6aB46i7uXH1Y0Mard6EH2j3+GrbdDF0P4WQpQjf5MjM
qXhcbeivAztmF/9UGvdBE2u//Nr2kCrU+przDkmBrYkgn72vOLPZ6bD2WqOMpdaYqUUmKlb62p1Z
cVYWxGpveGyTIhVORxcrziqh9bHLjmI2qsatJrUd0QKPrZbr29q7M22NwlCfXvoRQFWjMxUe6+e2
ZyPiDvjuorIBA+SD1xlzQqPy6BI37a/cZUVm/SaF8c6j26cJ5qnY9+OrbdIOdPjVVrGvUbPv68qJ
b1GFK6GyWBtQqwwNet6q/wU8Ak13eMm6rCe973sgGYlqgxF8H2lPLUOBysx9wmBKl+GH9dyHtIdp
3hYBWpAPjda9jsUEOSyxDxC+7zVbAqFxoNuImWCFymd+Texbu4Iax/Bflj+6NXy2BGfsCnfYG5w9
u6ysYH3mnzjKQ74Wc4nm0Rmbon7gN0q5qvAV1dLJd7EFxnNWm0xL94UOW6gOrTvV+OmxQpe8JmMw
4kVeTdI/cR2RuKXw2sTtMFwl1iy7Rsgygs6Ku49pqm48YVOqYGuFqSSBiVqiA5HbKa2aM84ypv5+
Ku/0WX6nDVqQNk4fTd0nWk0xeo0rB0KfYnCCga67le46KbQvZu3Duxbt2b4iY9fsa9+wZpvH8ksI
+KCCxMWsbq5qceakhj7vIqh2t2T5w2H6Vmi+OP75X/hUvnqHyQOpgfy2jfcEuGDcFwjEydg2F7xp
tvU0aO1u3U8bqTiHQ2k8pV2Sch3or42Mh41hmmIdWXvPxTNmz/5rlMRAZWpm2lVTDEEd0sgUw0wt
tKrHSh3U2Dz1Qs47EwNS0ANTGjM7YnfMdg4WiNpx8+Ai9rAotR7eX4NNHCUcZ6yLyp7OK6sCq266
ay+9hxzOt17O+FWlUV9bv5WrLAFJydcjgNda1htqSG91ODHkZ8yIo/Bz6AyYpIK1fNoZL5arBOqO
d6nKcBfDMkf7Hvi1uBVsxDZY2JETo5wPpbbtWbEaudZsKqBlKaat0O2xhlfHrO7GbVEo4GHhFSjZ
JXLpVWjL0MFKeLFaxjzGQA/tS0mRM/5w5AJjE96dYdX3qssYw7iQOCb2nzbPpShv6QTwZob9XRri
Gk8cq9+0ZRERPAb+TRkeySY93sP2ZWxRmtk15cYSiygarPiWNX/bo7evLeis6W/hcoESyf5FzA3y
GtFS+2mo/sspOg2WfK4zxBQtF5fZPI1Zc/JrFD74NAN05s9GBtdA+PaX3df45C0DtJxvWgRkibNJ
NlPO/iXoI/fgI/khOXt8NmYsfJEkESWveAGE/Q03YNfF2hqnSL4dQy/dDGn+BCGCvanAyY+MHA3e
dOsttgeOHf6K71CgcKqsw2EOOrPdaH19ATxGTFTZHaY+vAH+B+rPLCIzRqQ6gn8TG9RrUTo/9Txe
bPAGVKmbOIxPGJLLFVenhiCoWfL4uLqX6ow9ys1NYyzdWYNhs7f2ymkPBsSkrhgftWk2Lh1aIFM6
PAaSPVwKh+Ld+jEzC5wxrAitamfmXBkPA143E3i5QvRUe/GpZZfGzO3DtNv2jP6T096btlrb+psG
jrJvE29dJPd5BZcv4qyv6l1jGwe3z3mUA0gOckO+kzSKtW7ErmRqP5HTfWR29tlCVObqN3eD4n2x
k2GNDyrbunMDrpYhZJoWgUayEWUrfj6zAgli42JjwsDG1uFl7tEsI3zihD2mbfrM+/8gPmsJkCli
XsCYlqF/44O4H2irnOhnbMaHxhQ/Mm9fval5ZAsBhZQ0C170lr0z7jIV0g7YxqLeYY+q4bl2bfBG
eux7q66YFS2/ztZZhNZJKuPTCAcwSyU6sWWbVbYRwheS0+EYyEM/uqe+Pk7WtBPcQSXqvYKDO3TJ
AOiS37WJExuW9birADUPIe75+qcUzSsRSkyjy+qm7K0R8uTkTM/h1+0Lu7+MACXwzg4sT4LOS5DU
6bbcRhSqSoo8cBabC4fPtzB/WGh6QTz7lxFJ2qY07K+8iO4xC8dHGELH0Zn/GMovEkAYhXtxdgEF
ZqUqdu3kEAFRMCtrGfx0pbszBnJBmlaqbdSoB3xgge5U3P6ZfaxpSqNWEdHRgR4ofNVywmMkS39i
iGuYFtoDsRz83uAUbZcpDuUtTZgbBdo0YIGI/ROTjfXYlMtzkKSnUZRPsazvrI6wb6AO/BjJZsBH
u/GYlq9rZn4uwNyVYl2+TiYYesLKzqmr7iNYtytzlGysRpYYY5EyrMp3qtUAlMhbO5MNVRb9FtcE
eLWMokw2e1KRqFuZCSekDq7asQy8eL4k8KvXYazKQCdKPvKIIYl0hOoojgwAjAH8mteEZjEf8bv0
DSVAG8GBo+gHAPEdsdBTKWAFP9LIN5nMD7dVN4JB9gW5LEFrUO+SAugyD7K0dZlXsLaHuzayPqV9
iixOzTEZBOuw3z4ah8p2IFb2/o+Y2g+GX7byXtig7MYyYleSnSya0jiijBgj8ybS8UbS4C0ZOtQe
xkFGOXk7jAfcwr0bTcxwjKfqnSTXA64MaLPafG1GeDeKgalTgFlpySz0S/daztZjaKUPNmfK1hPd
LqvnnS+NY8iT3PbSdVexIHNBJqUp00gscCkWCVON1gYZJR95EcWORBfTwDPW2+KQVKCqe2Mr2paq
hGGjXxJWJrX8bI/1N2lj31nDroLkcUM95KrruGkmrDDVG7r772R0frq+CkJI55aey52ujezLJkCG
iq7djT8ZybKwx0DG8Ey7WdX8FDviJRXjXjetA6ZMtdFa85wM2oKXRaPT8UB0Gry2599oqQOlSx4Y
Tb3ufXvrKJ6w+vCJZP0uzz5tawEcZAeGuvdYwsjTbKvXOfQ3NegDrE7Gs1/VqJH8X3GH65xN51kD
k7BCaEfqeTGencJ7xGvFgLvwnvW6P3dhdfuD8v8/X+O/RT/VXZVPUVU2f/93Pv6q5FSTsdH+lw//
/lQV/Pfvy9f85+f861f8/ZJ81Sjvf7f/42ftfqrrR/HT/NdP+pd/me/+z59u89F+/MsHwZ+8gvvu
p54efpoub//8FPwey2f+b//yLz//q9QD19RJI/jvUw9ef5r2Ly9JHXEPf/xL+sE/vvKf6QdC/E2Y
joWTi/mGbyCC+c/0A8/8m+tYtuHbPiBLPoG/+mf6ga2Ti6AbuvCEDwDEFeZf/9LQ6cb/8VdL/M2A
Q6rrlCW6TaKz//+TfmA6hvjrX+Q/3vbD93/81bE9yxWGZztCGAaTOYOf4v9NP8BNOVCk4JjmAQil
2qx+ip5Vq7mwH7HpUgIxEsjJpmdb1H20DFUOTF0zYExXYqDjxWzf9Si3I6ZEc7ouyyykIyyIGR6Q
grvig47i1uGACyp3DJH5ROzYEULt8jSm0Y/CS+Ke5DQD59dxvE3+uo5YrXZmnQXUN68DE3QHDGzH
cqyb914nsUZFcg+8FqZAlSlUmn7Qt9ZmVmzdvRHpu43lrZ9ou8xy+BBRDA/UG7akHENFCYFuRDnM
VPjE84KnimJ1Y6yClsRn7sJ6A775ashN4+DHTbwrw/KiVQaI2LR3A/ylXVwkGwvv8JaB5SXXrfmO
rYoWFBMxpKrB99a0aQ1bIvM5wqUfkKRSrx0jLna2x6qpisB/MvEF/WWOj1m3GKZZrUOcWE0ltnOz
+6gnUtZsYhpvKaY+8lkENIaUUTVBfFBLyVwaO0b8Qtu4KiNCTWPpQFFM68W0gfcJ/RlGzy20o3Rj
ymgbz9P4ZPUea5RmTW5qdUCxVmxMp7ngKlgZ+0KaT7LtWa3E2pNhGogvmhc3Hu4dm6MLuZ5yKVtq
MEaIF6rkdV7CtvyJ4w2yIxBuKJ4XMnKedQFhZMmjlnBUMgvkZEaANJL4w/K3Vg4LpY0JACub9yFl
JOmU2IDawocXZNjXNqmXOSqiQuSYJ2scKVSMktFZbAAFdI9LxiuW2v4YVU5+8vT+gmL9LanIc5wn
k0yk0YC9Y1E1KZaEiamFG2rsFse7bewgSfFI8ZxuA8ClJVy2QQgQk/0K1iaouMBXrUPojK4IwMKy
rN5mi01iSbEqai64qNooDxKPRAO4BuWxriYz2lH+wDQavzBSPOkmcYSwOxF2YE4wa1SooW49SMM8
Z6FzTwt/qzIwRWp4t6NcLJuNNyXj+lbngL2TedhrFtaIrEN/kIxMPSipAw1pWFIbxFhDcDk3Dl4I
eHKUG8aOQnjmlSS4uf+zkPZ31tQBNgROhcFPo6eIQjJHu1czz4k/CKs0QFS/4STgNhtJAtZEA8ok
PIe1dt+bgLWEqm8sRC8hPmCj6WFn2Ra1QkF2QSEAMyTxY7YAdqfZ73HVGSsKxGtrF4rcKVLM23Z4
jp8YfDywomZbs8gbSoZccv5OW6LOSpb/jqeuOOe3fqlzL9pNsetyQh5Fj75xmushqLw2fhucuxAd
zZ7kEo1VV2MhrBP7uGdymL2lKfocoju7QW56YSaBZThXUUP35uEG9eu1NMafSesFvnLnqtzxwPwI
Pwaa6Mqhz5gzIsbiscdtHpO6VTmsEDwWtXWnbdIBxXjuq50bRvc17FxgzfdNDw8Da1+N4ZML7ypI
7OMAQHZiSnpmYQs62xkKTAQbeO07wH7Qxuz15sOfyHcxmo9x7Eh91MVminRiy5c3KJrjNSlvWxF2
JBLGHGVpE+01YibQzdVfnannmwIY5C6v54MyffOcDz3yECt8GJUfPscFeO38sYgV1pik/Jg6EP4V
iWrHpkSyU1fxj5R6YPiDReHGVia3xM2Kwv44xsOLYEVzjO2XkFkbdX+OVgyiZBZ79z0it0ySqTb2
M8J8HwIh4nvmU3HsUPG258Jzftz0d6K5L/nMkr0gbXJDDNfPgKxhKHSG0S4VluboKB0K/EzNV5RY
w5XU5QzGmo5yv4AfQjoA4JhPr0SIXUzASn2LA6slLjf1yA2VnEyqmndj1VNe4le+p2MQXX1pNYbx
MpG8u3VS7EJS+dwWeWKPrGsFdvicCcaUmQWSAdpg7IMli+1n9HopA1apNk16mOac+KiFOVnlZmBp
rcS0r60KLDBApBghWqK7qCJ6BmLM9uqGAmXHlJIJdFpGm56nZFiH5j0ppAjpgF4rWQww6DQyYx0m
ns6m0XwTcdIYIMgglxSTbaCyAkcGOCBvKh8RwU5rJBopXhH/3fVFvy9++3n7lnoL/DNX980kx4PB
SpLtgZdNt1xHVOG6nHAcL63sNjGczFXdWt6GGDEkW1G9s1xZEB+uYtBE0YlIT53EH58dlMW1k7zw
LIC7kunZjhgVQmVj68DIQtEGqTsrazyyPZiaamjoCDsAU4tz141ZmM8CxXVbSkgpbXVOXHlp9qXl
ajebOXAauz0jtY4nZK+zQfMfk0azjlWP7lLrdP7Ih+Kgpe4+pi9yUhEAzHqchXp2bP8pC7lQouwV
bJjHDnt49dmWHo0FoS+7ZdGpRrgf1g4LEdNSyz+oRKJxbA6cq4psguYIVuwGPK2/z7yTpG+2lKiv
/jDBH5g9AJuCz6tnn0xy/56+aLoPO1UDb2ZCPdEBA2P1ttxq77IeHrp20g5NxPXvM7IncIduXYlh
n4Rmu54n64jNyaRIo42toEYBbqgyLNmlDwVnYGwOfrxy7G6rxupHdZO7dhWgOiMpEBTb9TZxBgMo
BEq1bML//3/ZO5MlR5V1S79KWc25Bk4/qImEeilCiowuY4JFk0nfOD08/f0gt53YZ9exa1bzGiSG
UIZahLv//1rfqkMa6Ppj1ZLFhBD0IWACEqVxt4KQ35J7A9OuRdWgZurBH+lBVYArdYajiMKX16n0
VjWru9hAT0REjtDgeJRXWJEFe5NG+L0K6jmMRPAmbbveRpqS7NUOuxzB6k9kFOFrzsRb6Ee7fnIZ
4FmeufXwYlVoU4XMHrXEfjEp2vHAa+tY9CoE2FILN7LJxd5yG4xBwbzQ1cCeDNG7qUz9a6UGn8Uc
oV2hjtSFfrJkj0zd4RNTFZ3ipXCfOmSPduRYZ2qYeDcCggms2bwemIJmDvMuTFLv0Awb1kI4AmRA
ToEsCKNWuodsbBDtdBM5vEgGi4a++SSJxXYbYA0sDieaI5IG22qKuXLVVBXRpdCJtqmCX/By1KsW
1VP5AX5fh9wCNsa2aOpGQ3ycxuaQReEt0krzlJTme9lF1Qbg1i1CSxoRrWNNwSslba6I8s2qFBJc
G/wloU9tMUAc5cPsIoEgvNRGQqc7nW4pMnX42bF58x3td5bRNzXgxjF9oCnN9GluyMcH6nSb1IkH
j9go1sLuthLx1uZ7PjBbSc+ONjBF4loXEQO6zfCykNeKFc4hJ3sdJd24lbMnqqrwPdpAee2POCn7
1dCzlAVSmCL6U4AMrjuB6FcR6kcdiDeDXPZDrUT3KaPoSctcw0MiIVdkYqlcovN+gog75g++lDA1
6mJltvED/RlZhDffSDKQxDCFw9QAm+zOXLIJaFTJGtLuae3Uxm0kEcSjX7oepapvCRV8KIYuv2uY
+9ghU3TXYRzryxluMl/cY0PuyDBDovNgqgAmhqK62bp5djISUhIK40U3kKasWAwvPh5RQ6lrRtmJ
Us7QAcKySgBW9VT9xEr6wpSXuV1NY1rvcP1Qjbm2+YiPSFOIDKEDTG9UPqI2m4WYcXvRUrx9ta6Q
1yr4vG10BfSjroE7DDuja58G1L1MyyuauA7S0anJxlOnxAD4dH1F5R2Q3jQTQWLRHlPlN9eYmDl5
m72Z3cGWFDb09rlS662CM/48GQJoooPFjfe86mdMilZWFGypXg8uLqTarOi+cF21NUCxpYKjGqAO
ImfFTu5jHxg78yT5JnF5IcIClT35E+OaEsz4SIll2O+fjcjeTUj0R5uEh6LJ+le/jD87h9kond77
OiSkWCcbKjYsKlaZecVzYpzNlisKfYshQy2Pe1pDBcNdnH+FjzfI6qOPWu9OqsM5mvADoBwiPsL0
rGQmT6UQFRP28mU0x19CJg91TL+TGSs6x0Gc6wuttV0u0fNq2OGKujagq1W0ohSK1Gr4ESQUipiJ
vGV1dXCskXHvWsXAy9rynVXUzerG5x4ZjkpnGv31KUslPs0eAUWOJiSa3IesC3amT5uEah3YH4MI
ixSV1oNVug/mELw7DqHdLnU1KuipUAv8fO++0h7cSoMwpiF/onhv9Beyv2fAI8KsrjgWqXMkv+wQ
ZbOfC06RaYSeVVt7AsY/XO1pmNCSsnrrhvJnSaiFZrlPho2sklre4D76o/vJ7POn3XENMUg+V8qf
AoY4HdMKK2jM0OKoKWuD/Do1XP5s/0qC6ikPy+cIcH6p9MDl6yvepY4KsP1gxghtQ6qUqgZvKIyx
Cw2w/hrWmwHIRR6K0KlbaSAOs/SjlqEMzXyR4UQb7k0rPJd9dUXx8ppXBTQ87CFdc8x9rtCKvyFH
9ASj5q4wEVBrA5J0rgsDnyanIw4yqoC3QqUZJKt9ijGNQdv8SDrMUcVlUuhxRjIh4VC/xGV1P9rK
VdDqrq2fIJU3QKLPAU1Ru1a8sgJSRTrV+bWKcoIOdPUxzNU92K4PVTv4hUB3EBv3Q2W8yaJ8VGtx
CaR/1yaw1TGllTa02+SNHjzzPWl+tJl7Zv4LRiwcHHQE7ecgCVJmigMjf11qqZeAeQerzpugDs/U
zorzO1u0m6wOP11zuKWQ8TQ/Ztkn7KvpWJ5edo9RREp0RtFg/mryCMmfC5+ywvfO4p0mnyLkj7gI
Eg8a1coeaGYIp1+XSnYciGOgB7IPKZ86pnhxEH5gGfVfekak+TNXeuexKoydG4SPfnnp+vLdhr+Z
C0qSnQXaxwRYOrpX1JHPQUc1vCYk249LLkFryiBPTCueqV6kTKNYPSuhf02sbhvEEYSWzjB/PJRW
WJ1QgbaboUmwQWTJFTJ/RHIA8ykqLuSRqeo5Mmv6clN9aDouGrTgun5iHVXAnXX4mlLVOgQdvH6r
Llkow7PRHZBDTY6gQG8uUaDeDy0VAAYuQGFldrF65UdUiC3Gx2qv+MY1ByXlsQJE1kOe4iYZ/VMe
DOcpsbnuIhCpCvmroCvD3KZb6/yGJlSL97W0X9ys6/ZgqFeh1U+roa2xQcfI+SdlukvpTSeI2EVL
n1BVw3cq2Leoo+2a0pRUNeesU8OmcsU0LtDvaFm3W/vOci6VZFoQh4LFfHhh7vhhE4uE6q2umMbF
PaOF1SyGWAuKE+2rgSXaakijPf3zjzLCY5UZJTQgV+vXWtZvQ7e+loEERKoUL/DA6L1Tfvdr9aNS
egJ6onsJG3Dl+uiC/cZ8NALnwtB37fR4joG2d/aoPFqdct/q/bOoKcEUNdUqtXS3ClGfZJgxLhbT
m4YViXYlcboNrDK/aPecl1tRoXsqM+rufZ5cItVx7qJAo5EnKIyXIZjpKDwqSbrtwMysCwnpKuW8
M7W63YWleNOLgkl0ScuSXtVAQz4uUvOgq/YmFsRB0EB+L/wS8jRtl8k+I4wv7tQgah7zCBcUTNQw
rJpTSsXTM+n8BNNO7Wk3Rh0Ka7uGw2EltOT18pRrPlbJwGDdrvVfWVyDurUplIdTtUefAyWVUucm
S/oz7MK5SyNOwmTJUQw/0H94TLd8TL/Nm+aI2UWN/CutvN5QxoM5AxUDszmNIQW2pvVfA8NCiaSA
ckrULVSr2psqXdtrVX9HGxF+gklxMproMEnrd9bxA21tyUrS7F6tBkRt0f9IUwUvQFWRq46gmT4u
q5I+tXUK+JO1Rdp2a1MB25vI8A3AjXyVmfZu0JtkL4TP6m4y94ypONEdmp1dV7NKYHLmknS57u0G
TKk5g66tYxVigpSZvTEMX6GOQnkj08buYWi/Cr0f0IUUFSN3T7VKv8jWcA7oh3rPNeoNYALmBZT+
m5JCZVrWd31cXe2h2GmUYlf9QAoPBIFEk5+mTykQDvoX1gp7nbCgWzMT/cSU8StDMgX92Uds5djx
qSvVHxVUWJW8LM9og2ujBjc9Uu58B2cTUEQC1rEtlqxymAvCX9UcvJ5JEF/L1PiMkH54TtydoyK4
TJpPT5+0PoGzwKtsiWWLZuA6SJRDLh79KQdSaPPAKWKaMb1LVcqXeQzhvtAfW6WgODAqb7kidI+E
ANxw9hxMR6ZsoCoXX2dmopTbSIWGbAFSqFWdsK2so6+/w271XNQB9djA2pQufV6D5EViFus1hiNM
lIE4tvUm7Cv3S1HFkzVRkbLiAEmdiaaOgure77I9suc5pSKFqVUN+TFool0ZxEhstTmKxGbySwsU
KTaxjOIg/XOK6LGp5CfCZAGsMOnnJdONjpw42vMmqEsBjyU1tyQGXPWh0fZRrK2VJGZuUVj2sQ/r
v/aqAI5T32OqdX1FOfJDYUXIWsczHWqfy2YJVxkRgBzFKDkBl4O4yEhFA227rrlmHsmcbbc6BSuU
T0Ieg1bDOjSa+N6JXClzTJuUZsj3icriaMwbPQgAy+JILI4jzTOCywN8aVRhWGzE2t4YoxFPeCuP
5dTte1J4dzq4l6PeQWZd9vqGSY1DTl7JAJZa4aFFaq9JAsLgDJ78fualL88eai4SdcP3LAwW+NUd
VuzL8y4vZtmjJD6bIHkt38eYhXpDXIp9bfIldnNMS+/iUeurCYke8qoVZWhxzC3x1yYkh2NNZ+VF
10DtDTN6LMyAEq+XXUzSIHXkjCFzIj87Rg3jD+bQs4xU7qgNE39bFJOtxxuk6SaPYYmGBHK0sV5y
apYNRlt10wv1/fuQMJ0js9xy9yfY5vuOJdjm+2YMAMQbZ67T9x19QQMDEg9yrZLLW4Bqm6Vkcfze
uJUOM2W5HUXNRuLJwWDGrwDed7PKRKvs7FY5EmnaeE1AoJ6TSWwqfnYpAubDHdLAoaeALTP/lNm5
ekBZDoyOUFYNFJCndpnuVU2F8pQ8kTCBmRAzfWhrQqRZrMSuAoovA2/CSHDLcgb+fmzVh9Sv7iL0
9uh8qd0PYhKMp0gV7TiY8EVR5LVwQW3Czvo1CaXZl3l3YE1gnsF57xDSZJuSqpQy/BABFpCM2S1V
SJg6hvPY8zP0NIWq4hhlT2Ncw4IZ+5XNSXmKDf0zEgwsgzmDV0l31HxiuBUM3qVmE6WZiOMYDPMg
AEjcFD00Yb+94ouqT+oUbrRirLZlnm8nB6B/MejxHlUpoyoxohMxUgBZ0IdMHSISt1WJA0jUfa6O
LWag7qdUsid1AFAcUw+CQ9b22Y11Ig4Ns7QPqd+yXKpsDEEAX2W9U+KWTcEkTgQfrH3Ta6mQJQlW
EhUMlMDcgCKTl19SFPe1ehcYYi91liqIPEhnvVmZ+ZxoQJCSSv+FJORHxaI6lfgw0jE9zPDJTkEP
bKTxRdfFU4JFALUeQQPOARZcRfMEoWnQDY/1aB/j5LETOfUWvb/3W+PBrUpY2fEdrlwEbAURCxXr
/XxEnO3nTzNoVZ8QlXdt9xZm7nV+2tLRaJVgJbOtEmxkFH+Rtr1CmQrY2BpffaluMl8ncE7NfpiG
/WIodHA6irIpsva85cpaTNVXX+mvDe/QjCmMNJB19VbUP8ORGnYhflTNuZjTKClUIp0Z65f53aHd
dJ0L4nAkA1PzbmOhdjHLmIXJqwyhRDOfACgTBw4rN+DtqvlY+sx/Jn4eKRidnV+qT7IZdqjVWSVG
7VfdN0yvWOdSAWesFIdSNZRT3TyKGMO2iReE65lzEDLaRTNghFjUlTVz6vso+5UYRkrHpCu8fESm
UBBQGFSMlrMP3a/Iq9PGx1K4n1ZgTqe6pAalQVJcE2jX3Csj5hS3l8z78Hs0SlhRcdiZLWV6R7HN
tY5Zfi/DyLrmVDELcyJjlF4GdqJ8k1UkdOYTbyGnszd/dDSK9HeZjJtOV97uyJEOPeHThLBb81Wx
wMU0gEnbGGhFYVzQsa7iDrOPL6h5+xoFX19eKksnToDvoyqifItA3cXUVF+00XnpKhUaSq57eaH/
7NCosZblPcuKrJBu/EwqdKZKuglg3+yaPu25u3q0jIQCwmgxsSGGGPzVtu8lSE3qwqsoNs8axbq9
ZRfqMW3ijxFJjibqW2TVv8mowXdCTs2YodAPTKVfo81M1wmNCJVv0dOHgKAv/W0qHb4eLDbScM+T
Kx8gjX0RN1ytap+aa1HDEmiQbxvszHdFEQaYBIiwqHFAO8azFfEj9aOOn2PxXNnavTtiNTWTDlGm
gTZYkm3gumud3v06ACoP3IVIUBfvaw0+eJVl5iMddYOTlOKv289RE7pCtVFuiNyEQFN3TJ2jyJM/
1Ra9rEk2M+cJX4kDac0uXlTCELErph5lBMBfL3UnMTL09w2OwKixeGaBqj2J2gMyaQ1rf/gYh6bc
Ohai96Cieecoxi4IRubGCrKoCKNUkbDacgUWJTJNIkEcsbOnmv2qhHqwxeNkjKfE1s5VZb1JpmC1
ifK2dwG7ohWVrvXhQHvF0Pia6+0vUUy3Ul5tcmFGgzIgykQqftyBk5FGsPRf5xN+Fty1kbvBmHXQ
DeU41Ojtw9a4JYmNTCl+r7tg71oFSb8EGrYWtTi3V6+jTyWGyYLwzHF4IlkBsH6iPGRJisr9QyF6
Bohac5hM9TDKGIZyFaAR1mgemqiIEUcRlhlsRIldXdruzNjZJ9Z4R50KKY111dPmlmOWzXMLNap+
vzzviPAdYFGCNQOmWGUXDyEAc9RdDO4TU25DxVITWbOeX8UYROt62xrpkx0OWHzTAHdLPv5SXOAy
jggZeeY1okmRzRToldqHGuveqlNJDnOq/OLm/oOlJZ4+9tUuM95xNJYryzQ/S65b/UjXtpJPsYx3
dRWezFy5093uGIVcFQf36lBN0hsKRUETcgUzdHC+41EZ7bfGcX476YdaoOSmd/aYo32o4xiRL7rC
pKDrDqCPi2tPUZgK66ACtaveKOOyWHRilpHNLudCq+TyHW75A2KKe4yl67Sccx8xKHhdBuueOcg5
VIOj6hqPpmq8lAWfWcYbYG55wJqUElxP2lSAmmGOVyyRUpS0YRAxggnUkw3d1yNG4w3twHe1pWTc
pvAPcLV20YNqNp9qwBxHJOsGFWXK74SBdgf/615lMNBCWjbGeCgLysQa4e1gZTGzSY1ue4WuMiZM
eVXGYlepEyXmQlyIwt6AP3+Vkzp3r/wTjl0PTtymtceUVSK9FBgZtix/xm33UieNuhZRdK9jH1g1
cXTrm/zLcaggIX59dVK5qZv6Q47GWybz5xyfMAjzJ2l1Pw0bC3qXDzfmGvmW9aPNABAN67RP3sNG
37p0J1aUS+HgVB8m36fvDIAnaOgPhbZxUi3ZO+OPIFaaW1yo53LwhApwhF6ffp+Sl7xmpIE4JDu8
4fyUCt2LbL7Rsh2GTd5HnAlmJelTlq8U9GdxIa4I2dCX1BL8eigCwHivaIvpW7SBFzWjX2zwwSAn
gMfegS7qRfCzVvBejPKUN8x8DIeREgnJicrr1ZxDWezwEA/GOxwrFOnjozNq7xTN0hmCt1MgPzJe
5p/z79svAtzr6KIpsYGNFg3eM8N6NFT70IUdVx+LLlyvj2cMMqQ8VoCsLEHkT5C2+wCb433dJixA
BS5MyaOYynPOVVOtZbuyMuYtZmW8IA3YG7mFjZQIrUNIyXiZ7tvNl4DMBk9aITdW0eah+T7vfCYq
kksmpFctaT4Vg1dRK9pHDZUNj6M3uTCo4xzwwkzGqkwXWYd2SPi7vXKUWvQEMqLdBkVisrC6kgQW
nVo6JTrKy2Ka6MhgXs4K/9GNrFc1pC8Q+AM8FP+5UTuMSQ7sPVmf/DYkxyfHSS/hFAgx3XII5DiC
Z+pDcipYDlFVoBXSOBLBeIyqyX7X62hakertYRLUKCTFG4SH+zwjRoQOP9SJgLgMyiBwA/V+Vyjm
C8l2/UHWGVU6jf6kHb1IMd23TCJ3iJQh5onkxhQIjcJovyK82RM+5oIECqu1r2IWKHR63O24IXtD
btL2bqS42rXYpAbVehsoV2ymgusKX66xzZXwgdBMudF8MHx9vLWK4L4I61cxxdqmH/TJUxAmkVBK
JdQOdhoJ53z67dEN5ihRKgY2HVeaQaeyZlVR1Oad5nf2TneGJ06FisHkKsy+PyD7uREt/NSrUCeQ
7wTrKGcgk+T+xENfeMjDiH8bUo1ZM++cS9QhRzvkA1Ja1zXRWSW/FXhpCZM8G/DYaLnttgcPvS+D
wwRCANlkflQlHs+up12qNUZPncC6uiPCEOwkl5S61Y6es7rrtOTBLJHPBkl8Vs0DptSKRfat1aYT
GWP6gZZZo5L7HDRE6xLQtcoWc2HgTAejnIjbVs3VVMZopajmgSljHhmqq8odnhrKQr3IH3CqnGUn
sBao1XNTF6D4zFe3/LQau/YULFPgDaKHLJoecNxbLBJIcquD/sFPbnDSTuQBXOBx9kwQi5PVpv02
nZTf1TTRUopIVy+RLK8LgenObH8LF+9l6o9w+9UnQ3lLE+uXShhKn4v8pOcoZ/QuOkNkBp4SiJmC
pmOlz4kiSZ8Nk9M6J/tOodgWT4AknDTfKlZobTH47/u6ueugNHrGKCgOosT1Qw3XgwENUCQSBpRO
2m07kgykM4bwrTG3iQ91O879wBC7sU/MnruzBsNBO23vHAyJEwX32lLsrdN0oJtoy2Sl/6Mf7FdN
DM+UI57aHA8OWphqp5AhNOQttejxS6uoyKaYY3wiN1lfWdE6a31oRMphKlUUxw5eTK0PTI8xlNM0
ra+xhTESk0EOIq/bNrl5kC61ehTa71PKqq3NXvsU+ZPfvtWkPudNRV++JODFd/oLDfHLONA5UGVg
3ejNkkb7y8o7bKw+XY+2HbBzsPwMpmxfT/a9E5H3BraLmFSG7L01iXszMJhoUeo09W1YR9i1BRlT
g/bRjxBPk1TzsgD/GMTsXaE9tVhg1rSJEZ+kWb7VIZ7BKLzGJEMzO+tubi5+dPYX2bme65JKzWz9
o2zaVxIR/bLKoPqA9274NyFZWpF4QrqBTxiOCkIgE3W9yoVxpN29TyJY/u5ELb1W96z6FOp+m56F
GMRHq8ieoggbZobnsjQqndjPafBACvlt/lvmeJDcNtDgCFofxoi7l1QSbMKR9hAaanMYepT5UOle
2w+nEOE+kXSTKDG2tgZzAzIpCFGWXHm5DX2WtEn/5JgSyLEV7RxMyM2EUdOUhOzUEj7x9MMSSnKM
+P0y4UvjTSMI7yYIsN5WaSs2qGR2omnorOXgQBvYXzRwpsAXK4LtzIrKOlThd8sR0aEToIsVxOjV
0ALGQu5P7PwwepMBCDnv7AfFhLtkqedY0ftNSHkFOWWObL0CwYetLdLSPc0cUknHHj6Dgj2ma2EH
8spEjMNe7+jhBuVGV4evRX38/4Xaj2P56//873cAobkX1U0VfTb/Lrd2BZLm/0GoPRb8afAf/uYv
ibamGv/FQDhroFUey9aNf0m0NU3jLtt1dN11DBzz3wpt879UTTcs9NeWahiu+FZoI952XZczVYU6
gYRbE/8vCm1E53+XZ6uOaiJ91bEVC4Pn0XkJf5dna5OgiOpK9HPyNWScn1UlyjYfMILhWl/97ZP5
S+z/vyAaXVnFNzVi8lns/Tcx+P/1bP8Qg8tAV8uh59n8C/Y6SPDPBdoU4gBuJqmNFJxfiuQUXPRd
8RjR1H4tN9EvhN8HYwtEgTAVSuNnHDjnwbMPiFqLNYuCSdk0xaY4/c8vVbNU958vVnMcvjeh64Zr
8uWp//7RjFqN+Z929MWuVUZYSRhfPm+QPKJoNBS7PnZBiC+/Abul54/2nDmjZGNHyUSa1bHR+uq4
7MWIiFbkVRheiIIeDDQlMtFGCfGEbDptQvJnqOgu8uGoBP1w1GcVcBbThFqO5cSRrjSU2Z6MSVtK
ItJ8kM8QkORkrDHmdIBl4yz8/3zq4g3BQ9AzU4dUAih/SNFMqr3LbVIFiuNys1Q7CkCy3yZojI6W
GU3YJElb1SsoC9+bNijwhNmxtQ2m4i5pU3lcNlkFj6Q0uZL/61ClkZyNUgpKEB+S62HnK9E4qOUR
YigrubYtE1ocEMSi+SlNuxf7XJZre/LpFigd4anWsl0OqHMfYDI6XLipNq57p/K5wnVbkpblkX50
eVRiyufLnjvvLTfr6kxEpziYNavgTA9rqtqhzYJ43sh5ow1K6fVqxPCkqBhFVdoGdk6Mxt9uF9Ry
N+ngv8hU7hupinnC1hypjjVHqgYXNWr87XKomRTQrY7QLSKOo5+OKmv6OslvMnvkxppvLYeWzfdN
TcavJj7MlTIX5Ze3a84fQtzMcX3LO1++FdokZxs3Emoh3u/yLpc9vyMcbG7K8/k6SQmFJv7x/Q5F
osi/3rbd9LOAU2+/yhAXmC/r6ugMJSfp95tf9jQcUHt+Dqyu2/rI/Kw+LnsEzsKRNqaDM0CjcW3z
ebkvjfzgUJf6qhOAViwF7sIwd3HCPOWpXdHABmhJTF1u0mnMj+NOzGeCaTrlcdlbzg5BMWTfz66m
+fhyiG+cxo3LOR8Q+kQFZm7aSD8lrgPiPgywurPXQ6CQUu5KIt7NJvGUUFKV03EwHPveZjfIR1Lm
Zobs4EbDMdKq4dgbdCqLfNrb83Mtp203v+Y/e1N7A2ANSeT7fC1j5i8IVjiL4VGhlvKry/JqiuUl
/Wtjzo0udw4xWe715y51VNCw7UZOGh823TEr5rXKfHPZgA/4+81//BfEbyTR1yOwLxjKR3XkDAUb
hD3BzCt7Z7k0ZF1O3eXead77x83cZ3WM5hIhGQxfosNZMul07VjwzQ9oUSDdlGn7+v3wy94cHrNv
U4gY8/+qQqjY/TDizDf4vPqaX/44b5a95Ri1BS7feRVRSZzzJJaDE4zXlSnddPPn7r/9z0b9pXRK
dojna1Yyh6Yse4OBsud12R0RXVGwnO9fNtIx39F+9Zs6UJjaft+x/LX8Pvj9aMv/URzwRWmOM3n5
5JN/ffyW0aMwUsRDG0qWuIyzpMD0fMOBOV+iaMS6+x5ZYL+8NTvg/Fje77IRepegrlFxpcxv3LCQ
UUIUn696f+4PBRSuSn8pRmyZVqyfid3bmPOD/Pm/y/9abhca7dPvm8vecuzPw/3tb3KlzXZjn57w
GbCqVZXtEM8/sv/0MN/HRK+T6imq5guRJdYUt2GuyWnq9CY829R+X27F8yF1Pl/Rfln0W7jZz1k+
y9735p/HsrmTi/8s2oF4O2VElfEJzH+XT+HvcX7z//Fvlz/7vqdY/u779rL3z6f695cUtGDnXT6G
UZA7BQ+k4Gq2Qa5VHfVQ29hDme6VXH01fPB1lJK5pM4bFpH8OFk2gwHHb0uThpWADICPToUyEqtN
v0EFOYv+o2q5ULBxTPVBj1l8/+lHL03peUPO3F+d6e878kj+gulebmi/8HmWBU61Oh5AsTDMEa+S
zWlwoqX33WJwn0/uZSPmAfr75t+OzaNehbyM61U6n/a2r25yfD1gGWvNa0fCRus5QpMmz1a4xsEB
Br5NquaNj6M7KARXxFaYAtxF9pkz0lKt45re/TDujSRJ/jwnPOj8aC+/IGkUiTck4FOdwS1I5+Tj
qXDIjaa09/ncEBaNBOc8j5ddVtNxX3aXjvuywcxCBqgVTJ4zFtuhH/192X0uH5CpK3nBwrtkrSfu
0vkTWT4lax7vErvGhDbFu6CuwQ325u821uXskFqx7H2XNXHrvU2JP6nHPbSsllrV0QiecMair5pn
WMM8PXHtljjIrvQfoqKbBYUcm08HXRjAvIeYF1wrk3voxbnXGEKQgtXgCZKbpbnPDXPdcQxY4vWn
otIS1PPkW5p4FuWsCCB5VvuzmeAauNBN910z7mmfOzBHiIgT0yNd725L4/3Y9diTNCY4hYavi/bS
qvJz+xYbVbkWzUAjfJYLLJslqetPxta/jtEo7Vh4wzYLY7QDy+bPGbDsRlYyc7b6bg0omkHWVu7s
0BZrFX2yhxEFImbvrm0B6AXw+aFz+uC+GUxtZSJbon3OvNVq7XtrgttF/YhCsJZpv+tBJQZiHuSW
DZRRRmmXUK/lJot+bTdZzi4vjC/KBtc8xSKXONTglz2oz2Ck0GwRzMyPMOMdpPyq+Gb+dttVudjh
1Z8PJ/ge/9xHDOSpI1d3931o+R9/HiNrO6ZkNdI5FKiFua7nQUjOGwJidcgi825rxC0gqa7xsIkw
I1J7N+OP5rvKhPex/Kdlb5hHrmXv+47l//35E/jDX2ks6s1yzMYWvXPIZbdKVInOvFGnfE54mnc5
2UHjTXPu8ETU8XLMVmjY4nc7d6NmHpZDy51h0BNkNf83YipICpe8vLSFGmqTNV/1vnPIW/M6+Jax
5UxhSBfhIa38ftdbQaJCv5mPNdWvwAH4hkiM3Kn5kJlpiqfqs117vvl9x/fN/r5khmvATNl0AwXJ
jaN4nABwv+2d5nR36S6gY6NDB9jQ9Opf8l+YNS+IzQtGx13tWY/pHcuOB0KHXEphtG4e6K6Fw66J
N+wI/yQtpueEPz7U/bmKEPHROPHi4Dh2z614Jw0Yr+uO0lYiIFc9G/G9FhOViAvoVMTY/nckdMeg
JrST09UrhJdufs7jOzmcW7ScCMpdFManRjk4LiTAG5mhPXba6JDA8R2JBsU/wvvaWsf87KyJNuzL
dfMJrgek+G/qflUD9mRtK2+z5oD3/6OxD/TT1up4P1JNTV5EtdLjVeCFT6Cp5Qf9ahDgnXhsw01I
TjVVYBTQ+EqQYW5BGkM9s9WtlR3AsAXRFj64NO4dImOeqviKNjO9qNtydTaP5buziu8I/eAnuo7W
01E/muv4bTzXXvwbZNc73U48oZ5CS2RF+3h4Q8a4Rgjwpd3yTX9IXiHfPEvP8YY95pXwXt93e/rx
q+hqbywUnlcWndUKiY2XXbR9+RGxsGzuNJQO5Ya+ShptfaxGEDfOKP/Ldqsxw268gn6891Gv9Psc
GvX0CJzH2CQ35S74NX6Fz+Xv4izPAyv/dbXJXnFWWiyzn5rcM+/EY/1qeL/ggp8O7Zt/4FVFu2mH
OePGb848FtejDql8VxKWYGzUgHhxhiyPsAOdOFJiiV+bmEjxh56eqvQIv7Tk3t+6s8Yw28HBok64
tn5MaLYAbn0ZxS2kbPszgBytbiyc1yPGgRUu577d057XyZaxVzHFgeE4m8Tq9aRtSg2Ba/VWnc72
zeVt5Qdrnf+whqODxHkTHbTeU8jqnfYzk2/ccIXEIWk/4TTyz+HevQkvv4DKfWvcNT38M+TTrAbo
vg8ij0ba+CMleMXdNsO+cYm3OcRzpsADaRz5O0pUddr+xPBMRk2e7Mvirt+qn6WyIUgUJSeILv4h
oR4/7C+iZbqeRht9crwJJ5+pMIHu95q7Sp7luD6Zj52yUk7atvRIxv0KGQdp1qJSds/+A0Qk+2dH
XitRKG/YIkGec6dxMox99zY+uuUZeLx6Zu51S9+0X4SXU5lQP1z4ocfuXeWslGetWDP72eUomdZu
cEiZo9D7GdYjClvgQuFKvOS7pvOAC9nP1kd3y67OqzyQaaWu6AWU+Zmfv9IdHARyP4CVZ/6q/YJx
8mv2R2obKFnINwZtCyEEdymvkIdPexb9a+2iH/VbjkwODUG279Ew/FIvEMY+06uxKdYs0h7Fa/CV
PALtRITXIpteASG6S17ky39zd267bSNJGH4VY+9NkN08NG8GWEuWZNnjnJ2Z3BiMrVjU0SJ19NPv
12zKFilnJ0kHWGI5A0G2nJLY6q7DX1V/0T/wDnSAxqDz1SW83+H1vEeT7tNfkwv/+mb3Pvhw2pNv
RwOAXxhXJIPL2u43IL+wv+3MzxdQ81B88mnZXb8TPf/SvRhDoHojhu11QnQ8vsjb2zP//PQvd96K
OnDGnq3aDI+n8nt+5rWICiBJWzO729MQNJVPbHp6mr9ML6DFFKTIQrrpz9wrypK7D599rz8+e/gw
v21z6/NzpsYw8J3od3NGg19H9Wbv4r/H7fgGmLv91Bt/mXaD81Nmt6k3DDJwae5ooTTbD5TatTbt
kLLas/kVx23UAaTrPcAv+Zl9eEVrLGNkzoEkyDc8AP92n64ZY6C2naC7fXd323u4IvLszXpPHNQJ
We63y557sUHzZB0/PntCA8qWS29Be/GBNb1YXtKYO25T9cdUvd1Dj1qFByBqxr1yrN/Gfy3oy4ac
i/5y2bkNGdQOkH+2uI56NPvRQpR3ycKuug/n49aiO/obzubsE7HXiNpcJMad4DNs81A600Mqr6Ce
vVhc3Xam/fAG/j/VhRyhtx233lAKHF0uHjuPPYlNgb2kDbkZcCSJjtH5gHFzV3Hivx1/guKrO/w6
o7nmejuZwsL0bBfVbAHgU5hIidqYruHyAjzqu36UwS13e/0yALQY8knlCU2Wm42koCZcnadCkclQ
+NbUWm/EmSTj15YgYH0yUABo+tmDDkiKZ5uAVrqeeQqRgns+mqwvx34+6qb6byZFdPP9fy1JXjHg
B+5j8tWj9nwVtqBQzS9V9I2W1YiAahiv+qvnh1HmrvqnckLxg35WvJDnj1+oa6aWbUG+V4+FpmCe
8V7jsbjIQa7U5pQZZ08+mrJ4ClHGE31gdCpHoZ/7kCDicEIiT7m7ooBi+BhNpmfT2ZAMsQSDGBU/
30a8FMlJezce73phpitu3Rn1vrECKiqeLYc6KHj5mQZxoo+hexmuqWN7pCP5TOhqWVc/RLoutnj2
8jsvXm+604x58u6aOW9sftj9IEpisgcI0Mx7bO9G3imTst9A3ub2FeXPZPxn3gUp57y70qFM8QD7
+/Vix5CQjUYXXh4YbU0U+Pw7sRmySmv3TYGybXXUVjzLHhUq9+WXfphD455mw3OhY79QrJgd9OT3
Cjh4qSHB4hmZxLzPFD63Nx0yxSH0PkDccdtRMdDU43Y9pggDM3G7elxcZi6jaH2JPl7dbBe7zQWD
3DunwTaGqWgPILmKmWm7McPIZ7N0BfXPYvnUnz6BxMhlhlaPF4TrAs+TEY/tbbBiYL3+0d2k65bC
VYrXtx8j8mrUJW83uiHC+/iYqUWHHMC2Tx6AESzeVnZlqnoPT/obz/zg83QHg+IaQtOn1kjjdf5Y
rpnDqh7bas54OGgeDx9efrdeu7sLcXvFSHG6q9cZRc7+ag5tt7+gxSq/joh6ZHQb9tYaiCsgOs1T
Q4MYHUipxo79XIMpBjx+AZOFWH8JggjFejqnDI4q2v5st7wk9h2iWRdfd8sxLMwbaG0681x+XufK
I3LjwZ3CF+NuVkxygem3gFWLL7h4ePmR1raUmyQwdPHJi6/X06E9dVAegRG8kq3H3UYxnkIB7yw0
6GweNIYcPDKWG6ZbkqcMNjijTua2dfrkgdAVCOtIjLK++ZmBldPz/69k3AHB0nnBhnTAqWTYn0pS
pSJR9HH+a390yM50LOjHeJiCICbtU8nuFaKKD/zfREySZbpc3ZM6hDFJBH5Ic1bsFpf3rxMqZWlY
Kl4+pcnICb1IRLHL6DZ9HX7Zmlrq+MO/P6Kf+rW/qdzB3XxF7QDUVgzbmh3mKzn1P7YGNQkHaxA7
gSuDMIykuUVSpodrEMekM0lXChapuEj8segH++TX7u9H1qmyBt/N83pkQH9sEWoiDhbBdxQlDy58
MOYmybVWFkE4JFo9GDqU2SjkWpu1CBGpaMtF8D0niAIvkJKEqb5qpyESTiSVIGvduLsXrq/qqf6f
VgbKiQMBfQCH/PC7j0Incj0RM43N7A3ZtO8en0RYnwDl+MxGEHEUvfrlx8qRTGPhiJQnxCx3k9SA
65pvxhAYPmvnn7EH7PAQehEKCswiIPBwK6jQUb5Lrwza0FyN2wquT62DlVEMfYfeBPRAXC4C9SuH
i+AFwsEiYhLi5p0EGEotb1/6DmddoObK416zh7rwhz0SxGFAsMJlTl6DDgLqW9ccWW0Cn8In5hby
X+0IYATCUFDapEp3oXG2IAp17ZLV3UtMQawC+heE0QM1S+i5gUODGvyYjTsBMpDhD7qE3/eGIoea
Mpr0Y9/cfn0PKAfmsVD4ggy7vhp3BGADs1WDeg+ALEWcAqPqa3oA+lbXCwUTZkuD2LiDoJS09gpw
/pkXFYq91a/7RoHjhwpSclhsi6txi+Bxgq3PAzrPx/FVuEfFVdsKSjoALzLyKZIsrsZpBc9zpa1J
EMqBPgfFIGubALZivG/pC13Uqq/m3b7EWFvahAIK0Gdh/yXXbUKATRCRDyuz2W8N8ghwZazDI1/g
EfhhEPmvG4VYgiO4dFvhgRZX43AC6fmetVWQWAUiQcGJKq6aaVQuQAJ6AC/RqIrGrYLnwzdgeRbw
DiWs5JHwy7uswSWe50NgHssIB6p4q0adBXVE3/6zUAF1/NTce0xCcM23XLt/FRNCMcg+UKVv8L/C
DWsu3qBAdDW5Ox9P2RoEGTsaEwQcNYug0dHDQJFomSgKLou4xJOapxcx69YaAWcZ1IiG+9fDZRWw
CoAqPh0hxdW8VYix3JYaQdLZonRfSz1ejD0UIu2nQpW7pHG3D0uDtUIgWAA2CnRHj/mS6x4iUxs8
CcLO5Ia92WgWfiyxjtbQiUc0IJWP9TN3WXORSCVIwDMgxnKVDGLdIONAp4cwG/TXQUQ/IhqgDVh5
JUJSU4usDcukIabSeDbOOAgG1NoqBNxFEmcyCEJ21aFViIDPaFwDRS1tY/M2AX6irW30Q4fWM92d
V4aE9aMAyKohVHZB4xwk+hltjaIfcPsaJd1/yTV9GMaOIGsB40MJsjbOKuDgx7YhI24ywxCjGLNg
rELdTQxIqNHwEDc2tSo84n1b14DMUUhXlkv0VVwIPFQIMfABrbXaWzar1LiQSfhBaIuk+QSOjGsi
KCjdwLpVEK5DdtnzSsyuSUbRI6FguwnIrOFmRc8BUe32iZiAaEjjihJxb94m8CJlLLWVa6DtnhcD
FRZXDT3wXJaB1JtoIIaEa+TZHgIJRCaBBQK0XnHVzEJE3KwCXxCVmYvXG+Ymh8ecAj+NHgjNAkAS
7TvFJp5LSBnoHKxbLlPTVoFojuFydjk2XW0igKIiENXiqpuF2CGg1JFCU0tuYLyOzQa10AjSCRXW
BfYGswo1jYC3zPi9kGTcC7rQrBMhGFxsvQrgacTGMZQNr+6FCDgR0yHcfcTUPHdR4s7angj0gmQC
tKex+kMPKQocTCMlTliOvdps3Cawzi9ReAGsLiPPLxVC7Sh4buh4EKeQlzYr3SQXiUjOGj0BHQlC
iFzIXRcXd3m4CzwvxEfCfmIb9q83bBfgwVnjBjqBQkXu3gM4KkKMHCWV0mVq5iw0Dz6AOd46fgYi
otoUCKGsxqudBVKu3D8RU2MxJD6bb60QQdIIiCKgyVfNArl9HCUQR3LSjXORGMBrexa0u6wkYGLp
G9TPQoyfaJikgBCKq3GroMspbc0igKFQIt7DA7rO+VAvahcJuidX1+QVV+P2gk48GzVl4ShiHYnA
fLxBc5c1H0GjyugdrEe54A2yjpLuAWvrGFB6SzBAuZG5/9ouINkofUk3R2MdZQBRYYsoknKVQkIv
4JZ7vb4LdHFqRLZNhI0DUGQYKmtdQCBAVoUax9L6H8NIpGLxkOKfL0X6gQPz3AAF3c7kvmh9Sgf5
ax1S3/uDfePT8etlr4tOzuumnsofaqJD894mg69//qOS2y/6cQ5e3PfnFO9T/vPyBo/fuvJe+7va
/7KXDrIkuxvuihd25ce8Tqb0T/17knxNpslhQxJ6CP378kmO+BlxWY0W/AfB+bgmVyclrOVmzHGa
VQUXJeP2gsfJLE/y/UcsaiyKviRbya1kkn6DYTatfGrT/GYtm3nuWXI/P/zUpnzaXvJsNrhbpner
ZUV40aVkK7w9mCSbJBscSjbFrtaSSxrRk/m3EyZOr6Zfq8tu6opt3wUChSy9r3yfZYGmreTuYM7U
mqpkUwBrK7nHiqfp4Yp7pqjSVvDFfTKsbMCyQM1a7mSSMl6meiIBlvEbrEXP7tOkpkVMPZW15Pmm
+uWZwk1bsZfHusm0jFkLRsDqbrzbr2mh9kxRla1oPcYnP1pmU6pkK/vPJJ1VtAe5+N9hXv5Mst0k
md0fLkfZmmj/kfM8YXpCPlguK3u6LNawlp/eDdOHpNpcbHLg9qKxBfl8WdnZwhRZ2MvO85T/mQxb
WXSTsvwd0uerrC5ap8StRc9ny5oOESbDaCv5evA1S2reU5mwsRe9Tqp2i5BTA5/2gjcnvWTKTPO0
atbLHMvvkN8fZPmgoqnK1MXvEP7nYJveVcwYwjUk/juE/z3PxntJRXxgkg3WomHqGJ60kmyOpawe
TpPr/T1v0E4gaK2L11V2tuLfDNPqihvg1VrseIJHUo1qaHXTaJ61aLj+6vwNRWmJreC3g9ks303W
SS1MEAaRtxX/fji/H5xc5Ee2zcB7tuI/zCF6eXUjli0bv+cNjjdiCczZiv/I6g/yfFBxKUrQy172
thpVloW6tnI/LZPhfkNrnVKiU7ZibwbZFMtWkWzaka0lp0Q2te1dNrvaiv6cYHdmD8vq0SwzGNbC
B/ny5Oa1D2/qzq3lp/ndfAZHVmXNDdZmLfv7AzKKTpJXB3C85CQrSNMzZUzltwfY2T/+AQiYhrDu
JoMk++M/AAAA//8=</cx:binary>
              </cx:geoCache>
            </cx:geography>
          </cx:layoutPr>
          <cx:valueColors>
            <cx:minColor>
              <a:schemeClr val="accent6">
                <a:lumMod val="40000"/>
                <a:lumOff val="60000"/>
              </a:schemeClr>
            </cx:minColor>
            <cx:maxColor>
              <a:schemeClr val="accent6">
                <a:lumMod val="50000"/>
              </a:schemeClr>
            </cx:maxColor>
          </cx:valueColors>
        </cx:series>
      </cx:plotAreaRegion>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31"/>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12/8/2022</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12/8/2022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Vivian</a:t>
            </a:r>
            <a:endParaRPr lang="es-419" dirty="0"/>
          </a:p>
        </p:txBody>
      </p:sp>
      <p:sp>
        <p:nvSpPr>
          <p:cNvPr id="4" name="Marcador de número de diapositiva 3"/>
          <p:cNvSpPr>
            <a:spLocks noGrp="1"/>
          </p:cNvSpPr>
          <p:nvPr>
            <p:ph type="sldNum" sz="quarter" idx="5"/>
          </p:nvPr>
        </p:nvSpPr>
        <p:spPr/>
        <p:txBody>
          <a:bodyPr/>
          <a:lstStyle/>
          <a:p>
            <a:fld id="{6922D2F8-28A7-48E8-ADD3-E9583D47D83D}" type="slidenum">
              <a:rPr lang="en-US" smtClean="0"/>
              <a:t>1</a:t>
            </a:fld>
            <a:endParaRPr lang="en-US" dirty="0"/>
          </a:p>
        </p:txBody>
      </p:sp>
    </p:spTree>
    <p:extLst>
      <p:ext uri="{BB962C8B-B14F-4D97-AF65-F5344CB8AC3E}">
        <p14:creationId xmlns:p14="http://schemas.microsoft.com/office/powerpoint/2010/main" val="4448604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Swathi:  </a:t>
            </a:r>
          </a:p>
          <a:p>
            <a:r>
              <a:rPr lang="en-US" dirty="0"/>
              <a:t>Making derived columns :created age from DOB. Computed hour of day and month from Datetime col </a:t>
            </a:r>
          </a:p>
          <a:p>
            <a:r>
              <a:rPr lang="en-US" dirty="0"/>
              <a:t>One hot encoding :Our ML model cannot operate on label data directly and hence requires all input variables and output variables to be numeric. We convert categorical data to a numerical form by creating dummy variables for Category and Gender columns</a:t>
            </a:r>
          </a:p>
          <a:p>
            <a:r>
              <a:rPr lang="en-US" dirty="0"/>
              <a:t>Since the amount of data collected is insufficient, we would nee to perform oversampling. </a:t>
            </a:r>
          </a:p>
          <a:p>
            <a:r>
              <a:rPr lang="en-US" dirty="0"/>
              <a:t>When one class of data is the underrepresented minority class in the data sample(#fraud in our case), over sampling is used to duplicate these results for a more balanced number of positive results in training. </a:t>
            </a:r>
          </a:p>
          <a:p>
            <a:r>
              <a:rPr lang="en-US" dirty="0"/>
              <a:t>Oversampling can potentially improve models trained on imbalanced data.</a:t>
            </a:r>
            <a:endParaRPr lang="es-419" dirty="0"/>
          </a:p>
        </p:txBody>
      </p:sp>
      <p:sp>
        <p:nvSpPr>
          <p:cNvPr id="4" name="Marcador de número de diapositiva 3"/>
          <p:cNvSpPr>
            <a:spLocks noGrp="1"/>
          </p:cNvSpPr>
          <p:nvPr>
            <p:ph type="sldNum" sz="quarter" idx="5"/>
          </p:nvPr>
        </p:nvSpPr>
        <p:spPr/>
        <p:txBody>
          <a:bodyPr/>
          <a:lstStyle/>
          <a:p>
            <a:fld id="{6922D2F8-28A7-48E8-ADD3-E9583D47D83D}" type="slidenum">
              <a:rPr lang="en-US" smtClean="0"/>
              <a:t>12</a:t>
            </a:fld>
            <a:endParaRPr lang="en-US" dirty="0"/>
          </a:p>
        </p:txBody>
      </p:sp>
    </p:spTree>
    <p:extLst>
      <p:ext uri="{BB962C8B-B14F-4D97-AF65-F5344CB8AC3E}">
        <p14:creationId xmlns:p14="http://schemas.microsoft.com/office/powerpoint/2010/main" val="1880255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Vishal: Precision is the Percentage of correct Fraud transactions amongst all transactions that we predicted as fraud and the Sensitivity / Recall is the percentage of identifying a correct fraud transaction amongst all the fraud transactions.</a:t>
            </a:r>
            <a:endParaRPr lang="es-419" dirty="0"/>
          </a:p>
        </p:txBody>
      </p:sp>
      <p:sp>
        <p:nvSpPr>
          <p:cNvPr id="4" name="Marcador de número de diapositiva 3"/>
          <p:cNvSpPr>
            <a:spLocks noGrp="1"/>
          </p:cNvSpPr>
          <p:nvPr>
            <p:ph type="sldNum" sz="quarter" idx="5"/>
          </p:nvPr>
        </p:nvSpPr>
        <p:spPr/>
        <p:txBody>
          <a:bodyPr/>
          <a:lstStyle/>
          <a:p>
            <a:fld id="{6922D2F8-28A7-48E8-ADD3-E9583D47D83D}" type="slidenum">
              <a:rPr lang="en-US" smtClean="0"/>
              <a:t>14</a:t>
            </a:fld>
            <a:endParaRPr lang="en-US" dirty="0"/>
          </a:p>
        </p:txBody>
      </p:sp>
    </p:spTree>
    <p:extLst>
      <p:ext uri="{BB962C8B-B14F-4D97-AF65-F5344CB8AC3E}">
        <p14:creationId xmlns:p14="http://schemas.microsoft.com/office/powerpoint/2010/main" val="2310570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Vishal: These are the results of our models.</a:t>
            </a:r>
            <a:endParaRPr lang="es-419" dirty="0"/>
          </a:p>
        </p:txBody>
      </p:sp>
      <p:sp>
        <p:nvSpPr>
          <p:cNvPr id="4" name="Marcador de número de diapositiva 3"/>
          <p:cNvSpPr>
            <a:spLocks noGrp="1"/>
          </p:cNvSpPr>
          <p:nvPr>
            <p:ph type="sldNum" sz="quarter" idx="5"/>
          </p:nvPr>
        </p:nvSpPr>
        <p:spPr/>
        <p:txBody>
          <a:bodyPr/>
          <a:lstStyle/>
          <a:p>
            <a:fld id="{6922D2F8-28A7-48E8-ADD3-E9583D47D83D}" type="slidenum">
              <a:rPr lang="en-US" smtClean="0"/>
              <a:t>15</a:t>
            </a:fld>
            <a:endParaRPr lang="en-US" dirty="0"/>
          </a:p>
        </p:txBody>
      </p:sp>
    </p:spTree>
    <p:extLst>
      <p:ext uri="{BB962C8B-B14F-4D97-AF65-F5344CB8AC3E}">
        <p14:creationId xmlns:p14="http://schemas.microsoft.com/office/powerpoint/2010/main" val="8024292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Vishal</a:t>
            </a:r>
            <a:endParaRPr lang="es-419" dirty="0"/>
          </a:p>
        </p:txBody>
      </p:sp>
      <p:sp>
        <p:nvSpPr>
          <p:cNvPr id="4" name="Marcador de número de diapositiva 3"/>
          <p:cNvSpPr>
            <a:spLocks noGrp="1"/>
          </p:cNvSpPr>
          <p:nvPr>
            <p:ph type="sldNum" sz="quarter" idx="5"/>
          </p:nvPr>
        </p:nvSpPr>
        <p:spPr/>
        <p:txBody>
          <a:bodyPr/>
          <a:lstStyle/>
          <a:p>
            <a:fld id="{6922D2F8-28A7-48E8-ADD3-E9583D47D83D}" type="slidenum">
              <a:rPr lang="en-US" smtClean="0"/>
              <a:t>16</a:t>
            </a:fld>
            <a:endParaRPr lang="en-US" dirty="0"/>
          </a:p>
        </p:txBody>
      </p:sp>
    </p:spTree>
    <p:extLst>
      <p:ext uri="{BB962C8B-B14F-4D97-AF65-F5344CB8AC3E}">
        <p14:creationId xmlns:p14="http://schemas.microsoft.com/office/powerpoint/2010/main" val="21491904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AP</a:t>
            </a:r>
            <a:endParaRPr lang="es-419" dirty="0"/>
          </a:p>
        </p:txBody>
      </p:sp>
      <p:sp>
        <p:nvSpPr>
          <p:cNvPr id="4" name="Marcador de número de diapositiva 3"/>
          <p:cNvSpPr>
            <a:spLocks noGrp="1"/>
          </p:cNvSpPr>
          <p:nvPr>
            <p:ph type="sldNum" sz="quarter" idx="5"/>
          </p:nvPr>
        </p:nvSpPr>
        <p:spPr/>
        <p:txBody>
          <a:bodyPr/>
          <a:lstStyle/>
          <a:p>
            <a:fld id="{6922D2F8-28A7-48E8-ADD3-E9583D47D83D}" type="slidenum">
              <a:rPr lang="en-US" smtClean="0"/>
              <a:t>17</a:t>
            </a:fld>
            <a:endParaRPr lang="en-US" dirty="0"/>
          </a:p>
        </p:txBody>
      </p:sp>
    </p:spTree>
    <p:extLst>
      <p:ext uri="{BB962C8B-B14F-4D97-AF65-F5344CB8AC3E}">
        <p14:creationId xmlns:p14="http://schemas.microsoft.com/office/powerpoint/2010/main" val="1654232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Siddharth : </a:t>
            </a:r>
            <a:r>
              <a:rPr lang="en-US" sz="1800" b="0" i="0" u="none" strike="noStrike" dirty="0">
                <a:solidFill>
                  <a:srgbClr val="000000"/>
                </a:solidFill>
                <a:effectLst/>
                <a:latin typeface="Calibri" panose="020F0502020204030204" pitchFamily="34" charset="0"/>
              </a:rPr>
              <a:t>After a Transaction is detected as Fraud </a:t>
            </a:r>
            <a:r>
              <a:rPr lang="en-US" dirty="0"/>
              <a:t> </a:t>
            </a:r>
            <a:r>
              <a:rPr lang="en-US" sz="1800" b="0" i="0" u="none" strike="noStrike" dirty="0">
                <a:solidFill>
                  <a:srgbClr val="000000"/>
                </a:solidFill>
                <a:effectLst/>
                <a:latin typeface="Calibri" panose="020F0502020204030204" pitchFamily="34" charset="0"/>
              </a:rPr>
              <a:t>50 % retry the transaction</a:t>
            </a:r>
            <a:r>
              <a:rPr lang="en-US" dirty="0"/>
              <a:t> </a:t>
            </a:r>
            <a:r>
              <a:rPr lang="en-US" sz="1800" b="0" i="0" u="none" strike="noStrike" dirty="0">
                <a:solidFill>
                  <a:srgbClr val="000000"/>
                </a:solidFill>
                <a:effectLst/>
                <a:latin typeface="Calibri" panose="020F0502020204030204" pitchFamily="34" charset="0"/>
              </a:rPr>
              <a:t>50 % don’t finish the transaction / pay by cash. </a:t>
            </a:r>
          </a:p>
          <a:p>
            <a:r>
              <a:rPr lang="en-US" sz="1800" b="0" i="0" u="none" strike="noStrike" dirty="0">
                <a:solidFill>
                  <a:srgbClr val="000000"/>
                </a:solidFill>
                <a:effectLst/>
                <a:latin typeface="Calibri" panose="020F0502020204030204" pitchFamily="34" charset="0"/>
              </a:rPr>
              <a:t>Assuming the prior model was Logistic Regression Values</a:t>
            </a:r>
            <a:r>
              <a:rPr lang="en-US" dirty="0"/>
              <a:t> </a:t>
            </a:r>
            <a:r>
              <a:rPr lang="en-US" sz="1800" b="0" i="0" u="none" strike="noStrike" dirty="0">
                <a:solidFill>
                  <a:srgbClr val="000000"/>
                </a:solidFill>
                <a:effectLst/>
                <a:latin typeface="Calibri" panose="020F0502020204030204" pitchFamily="34" charset="0"/>
              </a:rPr>
              <a:t>Giving our model the XG boost model results</a:t>
            </a:r>
            <a:r>
              <a:rPr lang="en-US" dirty="0"/>
              <a:t> </a:t>
            </a:r>
            <a:r>
              <a:rPr lang="en-US" sz="1800" b="0" i="0" u="none" strike="noStrike" dirty="0">
                <a:solidFill>
                  <a:srgbClr val="000000"/>
                </a:solidFill>
                <a:effectLst/>
                <a:latin typeface="Calibri" panose="020F0502020204030204" pitchFamily="34" charset="0"/>
              </a:rPr>
              <a:t>In our Data set</a:t>
            </a:r>
          </a:p>
          <a:p>
            <a:r>
              <a:rPr lang="en-US" sz="1800" b="0" i="0" u="none" strike="noStrike" dirty="0">
                <a:solidFill>
                  <a:srgbClr val="000000"/>
                </a:solidFill>
                <a:effectLst/>
                <a:latin typeface="Calibri" panose="020F0502020204030204" pitchFamily="34" charset="0"/>
              </a:rPr>
              <a:t>The Avg Fraud Transaction is $528</a:t>
            </a:r>
            <a:r>
              <a:rPr lang="en-US" dirty="0"/>
              <a:t> </a:t>
            </a:r>
            <a:r>
              <a:rPr lang="en-US" sz="1800" b="0" i="0" u="none" strike="noStrike" dirty="0">
                <a:solidFill>
                  <a:srgbClr val="000000"/>
                </a:solidFill>
                <a:effectLst/>
                <a:latin typeface="Calibri" panose="020F0502020204030204" pitchFamily="34" charset="0"/>
              </a:rPr>
              <a:t>The Avg non-Fraud Transaction is $68.</a:t>
            </a:r>
            <a:endParaRPr lang="es-419" dirty="0"/>
          </a:p>
        </p:txBody>
      </p:sp>
      <p:sp>
        <p:nvSpPr>
          <p:cNvPr id="4" name="Marcador de número de diapositiva 3"/>
          <p:cNvSpPr>
            <a:spLocks noGrp="1"/>
          </p:cNvSpPr>
          <p:nvPr>
            <p:ph type="sldNum" sz="quarter" idx="5"/>
          </p:nvPr>
        </p:nvSpPr>
        <p:spPr/>
        <p:txBody>
          <a:bodyPr/>
          <a:lstStyle/>
          <a:p>
            <a:fld id="{6922D2F8-28A7-48E8-ADD3-E9583D47D83D}" type="slidenum">
              <a:rPr lang="en-US" smtClean="0"/>
              <a:t>19</a:t>
            </a:fld>
            <a:endParaRPr lang="en-US" dirty="0"/>
          </a:p>
        </p:txBody>
      </p:sp>
    </p:spTree>
    <p:extLst>
      <p:ext uri="{BB962C8B-B14F-4D97-AF65-F5344CB8AC3E}">
        <p14:creationId xmlns:p14="http://schemas.microsoft.com/office/powerpoint/2010/main" val="17611022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Jose</a:t>
            </a:r>
            <a:endParaRPr lang="es-419" dirty="0"/>
          </a:p>
        </p:txBody>
      </p:sp>
      <p:sp>
        <p:nvSpPr>
          <p:cNvPr id="4" name="Marcador de número de diapositiva 3"/>
          <p:cNvSpPr>
            <a:spLocks noGrp="1"/>
          </p:cNvSpPr>
          <p:nvPr>
            <p:ph type="sldNum" sz="quarter" idx="5"/>
          </p:nvPr>
        </p:nvSpPr>
        <p:spPr/>
        <p:txBody>
          <a:bodyPr/>
          <a:lstStyle/>
          <a:p>
            <a:fld id="{6922D2F8-28A7-48E8-ADD3-E9583D47D83D}" type="slidenum">
              <a:rPr lang="en-US" smtClean="0"/>
              <a:t>21</a:t>
            </a:fld>
            <a:endParaRPr lang="en-US" dirty="0"/>
          </a:p>
        </p:txBody>
      </p:sp>
    </p:spTree>
    <p:extLst>
      <p:ext uri="{BB962C8B-B14F-4D97-AF65-F5344CB8AC3E}">
        <p14:creationId xmlns:p14="http://schemas.microsoft.com/office/powerpoint/2010/main" val="1839081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Jose</a:t>
            </a:r>
            <a:endParaRPr lang="es-419" dirty="0"/>
          </a:p>
        </p:txBody>
      </p:sp>
      <p:sp>
        <p:nvSpPr>
          <p:cNvPr id="4" name="Marcador de número de diapositiva 3"/>
          <p:cNvSpPr>
            <a:spLocks noGrp="1"/>
          </p:cNvSpPr>
          <p:nvPr>
            <p:ph type="sldNum" sz="quarter" idx="5"/>
          </p:nvPr>
        </p:nvSpPr>
        <p:spPr/>
        <p:txBody>
          <a:bodyPr/>
          <a:lstStyle/>
          <a:p>
            <a:fld id="{6922D2F8-28A7-48E8-ADD3-E9583D47D83D}" type="slidenum">
              <a:rPr lang="en-US" smtClean="0"/>
              <a:t>22</a:t>
            </a:fld>
            <a:endParaRPr lang="en-US" dirty="0"/>
          </a:p>
        </p:txBody>
      </p:sp>
    </p:spTree>
    <p:extLst>
      <p:ext uri="{BB962C8B-B14F-4D97-AF65-F5344CB8AC3E}">
        <p14:creationId xmlns:p14="http://schemas.microsoft.com/office/powerpoint/2010/main" val="4260993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Vivian</a:t>
            </a:r>
            <a:endParaRPr lang="es-419" dirty="0"/>
          </a:p>
        </p:txBody>
      </p:sp>
      <p:sp>
        <p:nvSpPr>
          <p:cNvPr id="4" name="Marcador de número de diapositiva 3"/>
          <p:cNvSpPr>
            <a:spLocks noGrp="1"/>
          </p:cNvSpPr>
          <p:nvPr>
            <p:ph type="sldNum" sz="quarter" idx="5"/>
          </p:nvPr>
        </p:nvSpPr>
        <p:spPr/>
        <p:txBody>
          <a:bodyPr/>
          <a:lstStyle/>
          <a:p>
            <a:fld id="{6922D2F8-28A7-48E8-ADD3-E9583D47D83D}" type="slidenum">
              <a:rPr lang="en-US" smtClean="0"/>
              <a:t>2</a:t>
            </a:fld>
            <a:endParaRPr lang="en-US" dirty="0"/>
          </a:p>
        </p:txBody>
      </p:sp>
    </p:spTree>
    <p:extLst>
      <p:ext uri="{BB962C8B-B14F-4D97-AF65-F5344CB8AC3E}">
        <p14:creationId xmlns:p14="http://schemas.microsoft.com/office/powerpoint/2010/main" val="3930603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Vivian: We are here to propose a solution. Our approach to addressing your issue of credit card fraud and its impact on customer satisfaction rates is to design and build a more precise credit card fraud detector via a supervised learning model that will help us identify fraudulent credit card transactions and thus, achieving a more satisfied customer base by minimizing the number of denied transactions.</a:t>
            </a:r>
            <a:endParaRPr lang="es-419" dirty="0"/>
          </a:p>
        </p:txBody>
      </p:sp>
      <p:sp>
        <p:nvSpPr>
          <p:cNvPr id="4" name="Marcador de número de diapositiva 3"/>
          <p:cNvSpPr>
            <a:spLocks noGrp="1"/>
          </p:cNvSpPr>
          <p:nvPr>
            <p:ph type="sldNum" sz="quarter" idx="5"/>
          </p:nvPr>
        </p:nvSpPr>
        <p:spPr/>
        <p:txBody>
          <a:bodyPr/>
          <a:lstStyle/>
          <a:p>
            <a:fld id="{6922D2F8-28A7-48E8-ADD3-E9583D47D83D}" type="slidenum">
              <a:rPr lang="en-US" smtClean="0"/>
              <a:t>3</a:t>
            </a:fld>
            <a:endParaRPr lang="en-US" dirty="0"/>
          </a:p>
        </p:txBody>
      </p:sp>
    </p:spTree>
    <p:extLst>
      <p:ext uri="{BB962C8B-B14F-4D97-AF65-F5344CB8AC3E}">
        <p14:creationId xmlns:p14="http://schemas.microsoft.com/office/powerpoint/2010/main" val="2975041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Vivian: By using our model and following our approach, we are expecting to have a 100k reduction in costs and our model has a 95% precision, which means that 95% of the time our model is able to accurately identify transactions that are actually fraudulent. So with these targets in mind, my teammates will go into details on how we are able to achieve these.</a:t>
            </a:r>
          </a:p>
        </p:txBody>
      </p:sp>
      <p:sp>
        <p:nvSpPr>
          <p:cNvPr id="4" name="Slide Number Placeholder 3"/>
          <p:cNvSpPr>
            <a:spLocks noGrp="1"/>
          </p:cNvSpPr>
          <p:nvPr>
            <p:ph type="sldNum" sz="quarter" idx="5"/>
          </p:nvPr>
        </p:nvSpPr>
        <p:spPr/>
        <p:txBody>
          <a:bodyPr/>
          <a:lstStyle/>
          <a:p>
            <a:fld id="{6922D2F8-28A7-48E8-ADD3-E9583D47D83D}" type="slidenum">
              <a:rPr lang="en-US" smtClean="0"/>
              <a:t>4</a:t>
            </a:fld>
            <a:endParaRPr lang="en-US" dirty="0"/>
          </a:p>
        </p:txBody>
      </p:sp>
    </p:spTree>
    <p:extLst>
      <p:ext uri="{BB962C8B-B14F-4D97-AF65-F5344CB8AC3E}">
        <p14:creationId xmlns:p14="http://schemas.microsoft.com/office/powerpoint/2010/main" val="423243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Abhishek: Fraud by Amount - As is clear from the chart, the amount vs fraud is a trimodal graphs. And while peaks around smaller dollar amounts are not major pain points, the area around the peak of $900 covers almost 30-40% of fraud cases and should be the point of emphasis going forward.</a:t>
            </a:r>
            <a:endParaRPr lang="es-419" dirty="0"/>
          </a:p>
        </p:txBody>
      </p:sp>
      <p:sp>
        <p:nvSpPr>
          <p:cNvPr id="4" name="Marcador de número de diapositiva 3"/>
          <p:cNvSpPr>
            <a:spLocks noGrp="1"/>
          </p:cNvSpPr>
          <p:nvPr>
            <p:ph type="sldNum" sz="quarter" idx="5"/>
          </p:nvPr>
        </p:nvSpPr>
        <p:spPr/>
        <p:txBody>
          <a:bodyPr/>
          <a:lstStyle/>
          <a:p>
            <a:fld id="{6922D2F8-28A7-48E8-ADD3-E9583D47D83D}" type="slidenum">
              <a:rPr lang="en-US" smtClean="0"/>
              <a:t>6</a:t>
            </a:fld>
            <a:endParaRPr lang="en-US" dirty="0"/>
          </a:p>
        </p:txBody>
      </p:sp>
    </p:spTree>
    <p:extLst>
      <p:ext uri="{BB962C8B-B14F-4D97-AF65-F5344CB8AC3E}">
        <p14:creationId xmlns:p14="http://schemas.microsoft.com/office/powerpoint/2010/main" val="3713923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Abhishek: Fraud by Hour of Day - Like fraud by amount, fraud by hour of day has some clear trends as well. A higher fraction of the fraud cases are concentrated at night.</a:t>
            </a:r>
            <a:endParaRPr lang="es-419" dirty="0"/>
          </a:p>
        </p:txBody>
      </p:sp>
      <p:sp>
        <p:nvSpPr>
          <p:cNvPr id="4" name="Marcador de número de diapositiva 3"/>
          <p:cNvSpPr>
            <a:spLocks noGrp="1"/>
          </p:cNvSpPr>
          <p:nvPr>
            <p:ph type="sldNum" sz="quarter" idx="5"/>
          </p:nvPr>
        </p:nvSpPr>
        <p:spPr/>
        <p:txBody>
          <a:bodyPr/>
          <a:lstStyle/>
          <a:p>
            <a:fld id="{6922D2F8-28A7-48E8-ADD3-E9583D47D83D}" type="slidenum">
              <a:rPr lang="en-US" smtClean="0"/>
              <a:t>7</a:t>
            </a:fld>
            <a:endParaRPr lang="en-US" dirty="0"/>
          </a:p>
        </p:txBody>
      </p:sp>
    </p:spTree>
    <p:extLst>
      <p:ext uri="{BB962C8B-B14F-4D97-AF65-F5344CB8AC3E}">
        <p14:creationId xmlns:p14="http://schemas.microsoft.com/office/powerpoint/2010/main" val="82842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Abhishek:  Category - There were varying trends of frauds across different categories as well, some seeing higher fraction of frauds than others. Shopping Networks, Grocery Point of Sale, Gas Stations, all these saw higher cases of fraud compared to other categories. This might suggest knowledge of the fraud detection algorithms on the part of fraudsters since these categories are run-off-the-mill categories which will not warrant attention unless the amounts are higher than usual.</a:t>
            </a:r>
            <a:endParaRPr lang="es-419" dirty="0"/>
          </a:p>
        </p:txBody>
      </p:sp>
      <p:sp>
        <p:nvSpPr>
          <p:cNvPr id="4" name="Marcador de número de diapositiva 3"/>
          <p:cNvSpPr>
            <a:spLocks noGrp="1"/>
          </p:cNvSpPr>
          <p:nvPr>
            <p:ph type="sldNum" sz="quarter" idx="5"/>
          </p:nvPr>
        </p:nvSpPr>
        <p:spPr/>
        <p:txBody>
          <a:bodyPr/>
          <a:lstStyle/>
          <a:p>
            <a:fld id="{6922D2F8-28A7-48E8-ADD3-E9583D47D83D}" type="slidenum">
              <a:rPr lang="en-US" smtClean="0"/>
              <a:t>8</a:t>
            </a:fld>
            <a:endParaRPr lang="en-US" dirty="0"/>
          </a:p>
        </p:txBody>
      </p:sp>
    </p:spTree>
    <p:extLst>
      <p:ext uri="{BB962C8B-B14F-4D97-AF65-F5344CB8AC3E}">
        <p14:creationId xmlns:p14="http://schemas.microsoft.com/office/powerpoint/2010/main" val="953704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Abhishek: Geography - The fraud cases were not spread out evenly across the country. The areas with higher number of transactions also saw higher numbers of fraud transactions, states of New York and Texas being the two highest. Since there is no implicit connection between number of transactions and number of fraud transactions, we believe that the fraudsters are </a:t>
            </a:r>
            <a:r>
              <a:rPr lang="en-US" dirty="0" err="1"/>
              <a:t>cognisant</a:t>
            </a:r>
            <a:r>
              <a:rPr lang="en-US" dirty="0"/>
              <a:t> of the number of transactions and are using their sheer number in New York and Texas to disguise themselves.</a:t>
            </a:r>
            <a:endParaRPr lang="es-419" dirty="0"/>
          </a:p>
        </p:txBody>
      </p:sp>
      <p:sp>
        <p:nvSpPr>
          <p:cNvPr id="4" name="Marcador de número de diapositiva 3"/>
          <p:cNvSpPr>
            <a:spLocks noGrp="1"/>
          </p:cNvSpPr>
          <p:nvPr>
            <p:ph type="sldNum" sz="quarter" idx="5"/>
          </p:nvPr>
        </p:nvSpPr>
        <p:spPr/>
        <p:txBody>
          <a:bodyPr/>
          <a:lstStyle/>
          <a:p>
            <a:fld id="{6922D2F8-28A7-48E8-ADD3-E9583D47D83D}" type="slidenum">
              <a:rPr lang="en-US" smtClean="0"/>
              <a:t>9</a:t>
            </a:fld>
            <a:endParaRPr lang="en-US" dirty="0"/>
          </a:p>
        </p:txBody>
      </p:sp>
    </p:spTree>
    <p:extLst>
      <p:ext uri="{BB962C8B-B14F-4D97-AF65-F5344CB8AC3E}">
        <p14:creationId xmlns:p14="http://schemas.microsoft.com/office/powerpoint/2010/main" val="3998240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Swathi:  </a:t>
            </a:r>
          </a:p>
          <a:p>
            <a:r>
              <a:rPr lang="en-US" dirty="0"/>
              <a:t>Making derived columns :created age from DOB. Computed hour of day and month from Datetime col </a:t>
            </a:r>
          </a:p>
          <a:p>
            <a:r>
              <a:rPr lang="en-US" dirty="0"/>
              <a:t>One hot encoding :Our ML model cannot operate on label data directly and hence requires all input variables and output variables to be numeric. We convert categorical data to a numerical form by creating dummy variables for Category and Gender columns</a:t>
            </a:r>
            <a:endParaRPr lang="es-419" dirty="0"/>
          </a:p>
        </p:txBody>
      </p:sp>
      <p:sp>
        <p:nvSpPr>
          <p:cNvPr id="4" name="Marcador de número de diapositiva 3"/>
          <p:cNvSpPr>
            <a:spLocks noGrp="1"/>
          </p:cNvSpPr>
          <p:nvPr>
            <p:ph type="sldNum" sz="quarter" idx="5"/>
          </p:nvPr>
        </p:nvSpPr>
        <p:spPr/>
        <p:txBody>
          <a:bodyPr/>
          <a:lstStyle/>
          <a:p>
            <a:fld id="{6922D2F8-28A7-48E8-ADD3-E9583D47D83D}" type="slidenum">
              <a:rPr lang="en-US" smtClean="0"/>
              <a:t>11</a:t>
            </a:fld>
            <a:endParaRPr lang="en-US" dirty="0"/>
          </a:p>
        </p:txBody>
      </p:sp>
    </p:spTree>
    <p:extLst>
      <p:ext uri="{BB962C8B-B14F-4D97-AF65-F5344CB8AC3E}">
        <p14:creationId xmlns:p14="http://schemas.microsoft.com/office/powerpoint/2010/main" val="18815748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rgbClr val="000000"/>
        </a:solidFill>
        <a:effectLst/>
      </p:bgPr>
    </p:bg>
    <p:spTree>
      <p:nvGrpSpPr>
        <p:cNvPr id="1" name=""/>
        <p:cNvGrpSpPr/>
        <p:nvPr/>
      </p:nvGrpSpPr>
      <p:grpSpPr>
        <a:xfrm>
          <a:off x="0" y="0"/>
          <a:ext cx="0" cy="0"/>
          <a:chOff x="0" y="0"/>
          <a:chExt cx="0" cy="0"/>
        </a:xfrm>
      </p:grpSpPr>
      <p:pic>
        <p:nvPicPr>
          <p:cNvPr id="4" name="Picture 3" descr="A picture containing logo&#10;&#10;Description automatically generated">
            <a:extLst>
              <a:ext uri="{FF2B5EF4-FFF2-40B4-BE49-F238E27FC236}">
                <a16:creationId xmlns:a16="http://schemas.microsoft.com/office/drawing/2014/main" id="{98F5B497-C334-12F0-FB70-50ED71E8154D}"/>
              </a:ext>
            </a:extLst>
          </p:cNvPr>
          <p:cNvPicPr>
            <a:picLocks noChangeAspect="1"/>
          </p:cNvPicPr>
          <p:nvPr userDrawn="1"/>
        </p:nvPicPr>
        <p:blipFill>
          <a:blip r:embed="rId2"/>
          <a:stretch>
            <a:fillRect/>
          </a:stretch>
        </p:blipFill>
        <p:spPr>
          <a:xfrm>
            <a:off x="4327743" y="347311"/>
            <a:ext cx="7759874" cy="5819906"/>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Fraud detection</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Fraud detection</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Fraud detection</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Fraud detection</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Fraud detection</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34" name="Content Placeholder 3">
            <a:extLst>
              <a:ext uri="{FF2B5EF4-FFF2-40B4-BE49-F238E27FC236}">
                <a16:creationId xmlns:a16="http://schemas.microsoft.com/office/drawing/2014/main" id="{C1979EE6-6944-48F0-87CE-65E90A3ACC71}"/>
              </a:ext>
            </a:extLst>
          </p:cNvPr>
          <p:cNvSpPr>
            <a:spLocks noGrp="1"/>
          </p:cNvSpPr>
          <p:nvPr>
            <p:ph sz="quarter" idx="33"/>
          </p:nvPr>
        </p:nvSpPr>
        <p:spPr>
          <a:xfrm>
            <a:off x="6433647"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Fraud detection</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Fraud detection</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433312"/>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Fraud detection</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218499"/>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Fraud detection</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Fraud detection</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bg>
      <p:bgPr>
        <a:solidFill>
          <a:srgbClr val="030303"/>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D2C2E2B-C5C3-773D-5109-FD959AC282F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Fraud detection</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Fraud detection</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Fraud detection</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Fraud detection</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bg>
      <p:bgPr>
        <a:solidFill>
          <a:srgbClr val="030303"/>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3E2047C-2801-9D75-43F6-05F15EB18AE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Fraud detection</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Fraud detection</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Fraud detection</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276684"/>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Fraud detection</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Fraud detection</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35.sv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image" Target="../media/image26.jpg"/><Relationship Id="rId7" Type="http://schemas.openxmlformats.org/officeDocument/2006/relationships/image" Target="../media/image30.jpe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sv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42.sv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chart" Target="../charts/chart4.xml"/></Relationships>
</file>

<file path=ppt/slides/_rels/slide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chart" Target="../charts/chart6.xml"/></Relationships>
</file>

<file path=ppt/slides/_rels/slide9.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680632" y="2464248"/>
            <a:ext cx="5537766" cy="1929505"/>
          </a:xfrm>
        </p:spPr>
        <p:txBody>
          <a:bodyPr anchor="ctr"/>
          <a:lstStyle/>
          <a:p>
            <a:r>
              <a:rPr lang="en-US" sz="6600" dirty="0"/>
              <a:t>Fraud Detection</a:t>
            </a:r>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680632" y="4393753"/>
            <a:ext cx="4989628" cy="392658"/>
          </a:xfrm>
        </p:spPr>
        <p:txBody>
          <a:bodyPr anchor="ctr">
            <a:normAutofit/>
          </a:bodyPr>
          <a:lstStyle/>
          <a:p>
            <a:r>
              <a:rPr lang="en-US" sz="2000" dirty="0"/>
              <a:t>A Technical Overview of Our Process</a:t>
            </a:r>
          </a:p>
        </p:txBody>
      </p:sp>
    </p:spTree>
    <p:extLst>
      <p:ext uri="{BB962C8B-B14F-4D97-AF65-F5344CB8AC3E}">
        <p14:creationId xmlns:p14="http://schemas.microsoft.com/office/powerpoint/2010/main" val="404143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a:xfrm>
            <a:off x="5419344" y="2772592"/>
            <a:ext cx="5858256" cy="1665295"/>
          </a:xfrm>
        </p:spPr>
        <p:txBody>
          <a:bodyPr/>
          <a:lstStyle/>
          <a:p>
            <a:r>
              <a:rPr lang="en-US" sz="6000" dirty="0"/>
              <a:t>Feature</a:t>
            </a:r>
            <a:br>
              <a:rPr lang="en-US" sz="6000" dirty="0"/>
            </a:br>
            <a:r>
              <a:rPr lang="en-US" sz="6000" dirty="0"/>
              <a:t>engineering</a:t>
            </a:r>
          </a:p>
        </p:txBody>
      </p:sp>
    </p:spTree>
    <p:extLst>
      <p:ext uri="{BB962C8B-B14F-4D97-AF65-F5344CB8AC3E}">
        <p14:creationId xmlns:p14="http://schemas.microsoft.com/office/powerpoint/2010/main" val="213924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52">
            <a:extLst>
              <a:ext uri="{FF2B5EF4-FFF2-40B4-BE49-F238E27FC236}">
                <a16:creationId xmlns:a16="http://schemas.microsoft.com/office/drawing/2014/main" id="{24046B9E-C52D-4466-AE77-E724F5B083A6}"/>
              </a:ext>
            </a:extLst>
          </p:cNvPr>
          <p:cNvSpPr>
            <a:spLocks noGrp="1"/>
          </p:cNvSpPr>
          <p:nvPr>
            <p:ph type="title"/>
          </p:nvPr>
        </p:nvSpPr>
        <p:spPr>
          <a:xfrm>
            <a:off x="2977877" y="1044366"/>
            <a:ext cx="6800341" cy="677782"/>
          </a:xfrm>
        </p:spPr>
        <p:txBody>
          <a:bodyPr/>
          <a:lstStyle/>
          <a:p>
            <a:r>
              <a:rPr lang="en-US" sz="4000" dirty="0"/>
              <a:t>Data preparation</a:t>
            </a:r>
          </a:p>
        </p:txBody>
      </p:sp>
      <p:sp>
        <p:nvSpPr>
          <p:cNvPr id="24" name="Footer Placeholder 23">
            <a:extLst>
              <a:ext uri="{FF2B5EF4-FFF2-40B4-BE49-F238E27FC236}">
                <a16:creationId xmlns:a16="http://schemas.microsoft.com/office/drawing/2014/main" id="{4A4EFB0B-EDB6-4E5D-BD82-B6F5A96E2590}"/>
              </a:ext>
            </a:extLst>
          </p:cNvPr>
          <p:cNvSpPr>
            <a:spLocks noGrp="1"/>
          </p:cNvSpPr>
          <p:nvPr>
            <p:ph type="ftr" sz="quarter" idx="3"/>
          </p:nvPr>
        </p:nvSpPr>
        <p:spPr>
          <a:xfrm rot="5400000">
            <a:off x="10541127" y="1408176"/>
            <a:ext cx="2770499" cy="365125"/>
          </a:xfrm>
        </p:spPr>
        <p:txBody>
          <a:bodyPr/>
          <a:lstStyle/>
          <a:p>
            <a:r>
              <a:rPr lang="en-US" dirty="0"/>
              <a:t>Fraud detection</a:t>
            </a:r>
          </a:p>
        </p:txBody>
      </p:sp>
      <p:sp>
        <p:nvSpPr>
          <p:cNvPr id="25" name="Slide Number Placeholder 24">
            <a:extLst>
              <a:ext uri="{FF2B5EF4-FFF2-40B4-BE49-F238E27FC236}">
                <a16:creationId xmlns:a16="http://schemas.microsoft.com/office/drawing/2014/main" id="{97A7A317-65B9-416D-A896-F174F465EC69}"/>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11</a:t>
            </a:fld>
            <a:endParaRPr lang="en-US" dirty="0"/>
          </a:p>
        </p:txBody>
      </p:sp>
      <p:sp>
        <p:nvSpPr>
          <p:cNvPr id="43" name="Date Placeholder 42">
            <a:extLst>
              <a:ext uri="{FF2B5EF4-FFF2-40B4-BE49-F238E27FC236}">
                <a16:creationId xmlns:a16="http://schemas.microsoft.com/office/drawing/2014/main" id="{49E5435E-DE0A-40F6-A3B9-79B476E7F639}"/>
              </a:ext>
            </a:extLst>
          </p:cNvPr>
          <p:cNvSpPr>
            <a:spLocks noGrp="1"/>
          </p:cNvSpPr>
          <p:nvPr>
            <p:ph type="dt" sz="half" idx="2"/>
          </p:nvPr>
        </p:nvSpPr>
        <p:spPr>
          <a:xfrm rot="5400000">
            <a:off x="10595991" y="5074920"/>
            <a:ext cx="2647667" cy="365125"/>
          </a:xfrm>
        </p:spPr>
        <p:txBody>
          <a:bodyPr/>
          <a:lstStyle/>
          <a:p>
            <a:r>
              <a:rPr lang="en-US" dirty="0"/>
              <a:t>Nov 17, 2022</a:t>
            </a:r>
          </a:p>
        </p:txBody>
      </p:sp>
      <p:sp>
        <p:nvSpPr>
          <p:cNvPr id="20" name="TextBox 19">
            <a:extLst>
              <a:ext uri="{FF2B5EF4-FFF2-40B4-BE49-F238E27FC236}">
                <a16:creationId xmlns:a16="http://schemas.microsoft.com/office/drawing/2014/main" id="{EA542FC7-F2A0-0583-C62B-7E50F0D9BFA1}"/>
              </a:ext>
            </a:extLst>
          </p:cNvPr>
          <p:cNvSpPr txBox="1"/>
          <p:nvPr/>
        </p:nvSpPr>
        <p:spPr>
          <a:xfrm>
            <a:off x="1094044" y="2265624"/>
            <a:ext cx="1095828" cy="461665"/>
          </a:xfrm>
          <a:prstGeom prst="rect">
            <a:avLst/>
          </a:prstGeom>
          <a:noFill/>
        </p:spPr>
        <p:txBody>
          <a:bodyPr wrap="square" rtlCol="0">
            <a:spAutoFit/>
          </a:bodyPr>
          <a:lstStyle/>
          <a:p>
            <a:pPr algn="ctr"/>
            <a:r>
              <a:rPr lang="en-US" sz="2400" dirty="0">
                <a:solidFill>
                  <a:srgbClr val="0DD3F4"/>
                </a:solidFill>
              </a:rPr>
              <a:t>DoB</a:t>
            </a:r>
          </a:p>
        </p:txBody>
      </p:sp>
      <p:sp>
        <p:nvSpPr>
          <p:cNvPr id="21" name="TextBox 20">
            <a:extLst>
              <a:ext uri="{FF2B5EF4-FFF2-40B4-BE49-F238E27FC236}">
                <a16:creationId xmlns:a16="http://schemas.microsoft.com/office/drawing/2014/main" id="{1F49BAA4-9442-8690-F6D1-4584EB84296F}"/>
              </a:ext>
            </a:extLst>
          </p:cNvPr>
          <p:cNvSpPr txBox="1"/>
          <p:nvPr/>
        </p:nvSpPr>
        <p:spPr>
          <a:xfrm>
            <a:off x="1312860" y="3198167"/>
            <a:ext cx="658194" cy="461665"/>
          </a:xfrm>
          <a:prstGeom prst="rect">
            <a:avLst/>
          </a:prstGeom>
          <a:noFill/>
        </p:spPr>
        <p:txBody>
          <a:bodyPr wrap="none" rtlCol="0">
            <a:spAutoFit/>
          </a:bodyPr>
          <a:lstStyle/>
          <a:p>
            <a:r>
              <a:rPr lang="en-US" sz="2400" dirty="0">
                <a:solidFill>
                  <a:srgbClr val="0DD3F4"/>
                </a:solidFill>
              </a:rPr>
              <a:t>Age</a:t>
            </a:r>
          </a:p>
        </p:txBody>
      </p:sp>
      <p:sp>
        <p:nvSpPr>
          <p:cNvPr id="26" name="TextBox 25">
            <a:extLst>
              <a:ext uri="{FF2B5EF4-FFF2-40B4-BE49-F238E27FC236}">
                <a16:creationId xmlns:a16="http://schemas.microsoft.com/office/drawing/2014/main" id="{7E618BDC-C66C-4147-EDF3-4694B9B18C17}"/>
              </a:ext>
            </a:extLst>
          </p:cNvPr>
          <p:cNvSpPr txBox="1"/>
          <p:nvPr/>
        </p:nvSpPr>
        <p:spPr>
          <a:xfrm>
            <a:off x="4161618" y="2282931"/>
            <a:ext cx="2459069" cy="461665"/>
          </a:xfrm>
          <a:prstGeom prst="rect">
            <a:avLst/>
          </a:prstGeom>
          <a:noFill/>
        </p:spPr>
        <p:txBody>
          <a:bodyPr wrap="square" rtlCol="0">
            <a:spAutoFit/>
          </a:bodyPr>
          <a:lstStyle/>
          <a:p>
            <a:pPr algn="ctr"/>
            <a:r>
              <a:rPr lang="en-US" sz="2400" dirty="0">
                <a:solidFill>
                  <a:srgbClr val="0DD3F4"/>
                </a:solidFill>
              </a:rPr>
              <a:t>Transaction Time</a:t>
            </a:r>
          </a:p>
        </p:txBody>
      </p:sp>
      <p:sp>
        <p:nvSpPr>
          <p:cNvPr id="23" name="TextBox 22">
            <a:extLst>
              <a:ext uri="{FF2B5EF4-FFF2-40B4-BE49-F238E27FC236}">
                <a16:creationId xmlns:a16="http://schemas.microsoft.com/office/drawing/2014/main" id="{80FE67E2-A353-82C0-3CC9-BC1B71331986}"/>
              </a:ext>
            </a:extLst>
          </p:cNvPr>
          <p:cNvSpPr txBox="1"/>
          <p:nvPr/>
        </p:nvSpPr>
        <p:spPr>
          <a:xfrm>
            <a:off x="4343902" y="3258183"/>
            <a:ext cx="808235" cy="461665"/>
          </a:xfrm>
          <a:prstGeom prst="rect">
            <a:avLst/>
          </a:prstGeom>
          <a:noFill/>
        </p:spPr>
        <p:txBody>
          <a:bodyPr wrap="none" rtlCol="0">
            <a:spAutoFit/>
          </a:bodyPr>
          <a:lstStyle/>
          <a:p>
            <a:r>
              <a:rPr lang="en-US" sz="2400" dirty="0">
                <a:solidFill>
                  <a:srgbClr val="0DD3F4"/>
                </a:solidFill>
              </a:rPr>
              <a:t>Hour</a:t>
            </a:r>
          </a:p>
        </p:txBody>
      </p:sp>
      <p:sp>
        <p:nvSpPr>
          <p:cNvPr id="27" name="TextBox 26">
            <a:extLst>
              <a:ext uri="{FF2B5EF4-FFF2-40B4-BE49-F238E27FC236}">
                <a16:creationId xmlns:a16="http://schemas.microsoft.com/office/drawing/2014/main" id="{E68733DB-31C0-6772-AFC1-A8EC09C4CB6D}"/>
              </a:ext>
            </a:extLst>
          </p:cNvPr>
          <p:cNvSpPr txBox="1"/>
          <p:nvPr/>
        </p:nvSpPr>
        <p:spPr>
          <a:xfrm>
            <a:off x="5776536" y="3232735"/>
            <a:ext cx="1032975" cy="461665"/>
          </a:xfrm>
          <a:prstGeom prst="rect">
            <a:avLst/>
          </a:prstGeom>
          <a:noFill/>
        </p:spPr>
        <p:txBody>
          <a:bodyPr wrap="none" rtlCol="0">
            <a:spAutoFit/>
          </a:bodyPr>
          <a:lstStyle/>
          <a:p>
            <a:r>
              <a:rPr lang="en-US" sz="2400" dirty="0">
                <a:solidFill>
                  <a:srgbClr val="0DD3F4"/>
                </a:solidFill>
              </a:rPr>
              <a:t>Month</a:t>
            </a:r>
          </a:p>
        </p:txBody>
      </p:sp>
      <p:sp>
        <p:nvSpPr>
          <p:cNvPr id="28" name="TextBox 27">
            <a:extLst>
              <a:ext uri="{FF2B5EF4-FFF2-40B4-BE49-F238E27FC236}">
                <a16:creationId xmlns:a16="http://schemas.microsoft.com/office/drawing/2014/main" id="{5019F50B-CA60-AF09-1CCB-A8EE33D04775}"/>
              </a:ext>
            </a:extLst>
          </p:cNvPr>
          <p:cNvSpPr txBox="1"/>
          <p:nvPr/>
        </p:nvSpPr>
        <p:spPr>
          <a:xfrm>
            <a:off x="7979987" y="3220775"/>
            <a:ext cx="1034963" cy="461665"/>
          </a:xfrm>
          <a:prstGeom prst="rect">
            <a:avLst/>
          </a:prstGeom>
          <a:noFill/>
        </p:spPr>
        <p:txBody>
          <a:bodyPr wrap="none" rtlCol="0">
            <a:spAutoFit/>
          </a:bodyPr>
          <a:lstStyle/>
          <a:p>
            <a:r>
              <a:rPr lang="en-US" sz="2400" dirty="0">
                <a:solidFill>
                  <a:srgbClr val="0DD3F4"/>
                </a:solidFill>
              </a:rPr>
              <a:t>60 Day</a:t>
            </a:r>
          </a:p>
        </p:txBody>
      </p:sp>
      <p:sp>
        <p:nvSpPr>
          <p:cNvPr id="29" name="TextBox 28">
            <a:extLst>
              <a:ext uri="{FF2B5EF4-FFF2-40B4-BE49-F238E27FC236}">
                <a16:creationId xmlns:a16="http://schemas.microsoft.com/office/drawing/2014/main" id="{A811BC79-0AEA-5080-1E55-35DEDFF7ED22}"/>
              </a:ext>
            </a:extLst>
          </p:cNvPr>
          <p:cNvSpPr txBox="1"/>
          <p:nvPr/>
        </p:nvSpPr>
        <p:spPr>
          <a:xfrm>
            <a:off x="8090973" y="2265624"/>
            <a:ext cx="2459069" cy="461665"/>
          </a:xfrm>
          <a:prstGeom prst="rect">
            <a:avLst/>
          </a:prstGeom>
          <a:noFill/>
        </p:spPr>
        <p:txBody>
          <a:bodyPr wrap="square" rtlCol="0">
            <a:spAutoFit/>
          </a:bodyPr>
          <a:lstStyle/>
          <a:p>
            <a:pPr algn="ctr"/>
            <a:r>
              <a:rPr lang="en-US" sz="2400" dirty="0">
                <a:solidFill>
                  <a:srgbClr val="0DD3F4"/>
                </a:solidFill>
              </a:rPr>
              <a:t>Amount</a:t>
            </a:r>
          </a:p>
        </p:txBody>
      </p:sp>
      <p:sp>
        <p:nvSpPr>
          <p:cNvPr id="30" name="TextBox 29">
            <a:extLst>
              <a:ext uri="{FF2B5EF4-FFF2-40B4-BE49-F238E27FC236}">
                <a16:creationId xmlns:a16="http://schemas.microsoft.com/office/drawing/2014/main" id="{AC5AD155-7813-AE94-9289-052F7E8C21A7}"/>
              </a:ext>
            </a:extLst>
          </p:cNvPr>
          <p:cNvSpPr txBox="1"/>
          <p:nvPr/>
        </p:nvSpPr>
        <p:spPr>
          <a:xfrm>
            <a:off x="9466674" y="3220775"/>
            <a:ext cx="1555619" cy="461665"/>
          </a:xfrm>
          <a:prstGeom prst="rect">
            <a:avLst/>
          </a:prstGeom>
          <a:noFill/>
        </p:spPr>
        <p:txBody>
          <a:bodyPr wrap="none" rtlCol="0">
            <a:spAutoFit/>
          </a:bodyPr>
          <a:lstStyle/>
          <a:p>
            <a:r>
              <a:rPr lang="en-US" sz="2400" dirty="0">
                <a:solidFill>
                  <a:srgbClr val="0DD3F4"/>
                </a:solidFill>
              </a:rPr>
              <a:t>Avg 60 Day</a:t>
            </a:r>
          </a:p>
        </p:txBody>
      </p:sp>
      <p:sp>
        <p:nvSpPr>
          <p:cNvPr id="42" name="Rectangle 41">
            <a:extLst>
              <a:ext uri="{FF2B5EF4-FFF2-40B4-BE49-F238E27FC236}">
                <a16:creationId xmlns:a16="http://schemas.microsoft.com/office/drawing/2014/main" id="{AC55B412-D2DA-429C-E081-F61B303B015A}"/>
              </a:ext>
            </a:extLst>
          </p:cNvPr>
          <p:cNvSpPr/>
          <p:nvPr/>
        </p:nvSpPr>
        <p:spPr>
          <a:xfrm>
            <a:off x="1094044" y="2228639"/>
            <a:ext cx="1095828" cy="535633"/>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2483D47-1EF7-91C4-B707-AFB8898BE79D}"/>
              </a:ext>
            </a:extLst>
          </p:cNvPr>
          <p:cNvSpPr/>
          <p:nvPr/>
        </p:nvSpPr>
        <p:spPr>
          <a:xfrm>
            <a:off x="1169707" y="3222171"/>
            <a:ext cx="944502" cy="46166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CD12DECD-6D3B-70FA-478E-71B0AC967DD9}"/>
              </a:ext>
            </a:extLst>
          </p:cNvPr>
          <p:cNvCxnSpPr>
            <a:stCxn id="42" idx="2"/>
            <a:endCxn id="44" idx="0"/>
          </p:cNvCxnSpPr>
          <p:nvPr/>
        </p:nvCxnSpPr>
        <p:spPr>
          <a:xfrm>
            <a:off x="1641958" y="2764272"/>
            <a:ext cx="0" cy="457899"/>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48" name="Rectangle 47">
            <a:extLst>
              <a:ext uri="{FF2B5EF4-FFF2-40B4-BE49-F238E27FC236}">
                <a16:creationId xmlns:a16="http://schemas.microsoft.com/office/drawing/2014/main" id="{CD9DEEE8-20AE-C951-3C46-877C9EB2887B}"/>
              </a:ext>
            </a:extLst>
          </p:cNvPr>
          <p:cNvSpPr/>
          <p:nvPr/>
        </p:nvSpPr>
        <p:spPr>
          <a:xfrm>
            <a:off x="8730343" y="2244975"/>
            <a:ext cx="1197428" cy="499621"/>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D0EBAFB-B9AB-210D-5E5C-28502AC59EF4}"/>
              </a:ext>
            </a:extLst>
          </p:cNvPr>
          <p:cNvSpPr/>
          <p:nvPr/>
        </p:nvSpPr>
        <p:spPr>
          <a:xfrm>
            <a:off x="7979986" y="3222171"/>
            <a:ext cx="1032975" cy="46166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2A2B06B6-6035-BD9C-78C5-0397B5931DF6}"/>
              </a:ext>
            </a:extLst>
          </p:cNvPr>
          <p:cNvSpPr/>
          <p:nvPr/>
        </p:nvSpPr>
        <p:spPr>
          <a:xfrm>
            <a:off x="9466673" y="3220774"/>
            <a:ext cx="1521412" cy="46166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Connector: Elbow 63">
            <a:extLst>
              <a:ext uri="{FF2B5EF4-FFF2-40B4-BE49-F238E27FC236}">
                <a16:creationId xmlns:a16="http://schemas.microsoft.com/office/drawing/2014/main" id="{C0C646B1-F8BC-E781-6351-D7955D8732D8}"/>
              </a:ext>
            </a:extLst>
          </p:cNvPr>
          <p:cNvCxnSpPr>
            <a:cxnSpLocks/>
            <a:stCxn id="48" idx="2"/>
            <a:endCxn id="49" idx="0"/>
          </p:cNvCxnSpPr>
          <p:nvPr/>
        </p:nvCxnSpPr>
        <p:spPr>
          <a:xfrm rot="5400000">
            <a:off x="8673979" y="2567092"/>
            <a:ext cx="477575" cy="832583"/>
          </a:xfrm>
          <a:prstGeom prst="bentConnector3">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66" name="Connector: Elbow 65">
            <a:extLst>
              <a:ext uri="{FF2B5EF4-FFF2-40B4-BE49-F238E27FC236}">
                <a16:creationId xmlns:a16="http://schemas.microsoft.com/office/drawing/2014/main" id="{FA25D8AD-41E2-8698-29C7-A48ECC330821}"/>
              </a:ext>
            </a:extLst>
          </p:cNvPr>
          <p:cNvCxnSpPr>
            <a:cxnSpLocks/>
            <a:stCxn id="48" idx="2"/>
            <a:endCxn id="56" idx="0"/>
          </p:cNvCxnSpPr>
          <p:nvPr/>
        </p:nvCxnSpPr>
        <p:spPr>
          <a:xfrm rot="16200000" flipH="1">
            <a:off x="9540129" y="2533524"/>
            <a:ext cx="476178" cy="898322"/>
          </a:xfrm>
          <a:prstGeom prst="bentConnector3">
            <a:avLst/>
          </a:prstGeom>
          <a:ln>
            <a:tailEnd type="triangle"/>
          </a:ln>
        </p:spPr>
        <p:style>
          <a:lnRef idx="1">
            <a:schemeClr val="accent6"/>
          </a:lnRef>
          <a:fillRef idx="0">
            <a:schemeClr val="accent6"/>
          </a:fillRef>
          <a:effectRef idx="0">
            <a:schemeClr val="accent6"/>
          </a:effectRef>
          <a:fontRef idx="minor">
            <a:schemeClr val="tx1"/>
          </a:fontRef>
        </p:style>
      </p:cxnSp>
      <p:sp>
        <p:nvSpPr>
          <p:cNvPr id="67" name="Rectangle 66">
            <a:extLst>
              <a:ext uri="{FF2B5EF4-FFF2-40B4-BE49-F238E27FC236}">
                <a16:creationId xmlns:a16="http://schemas.microsoft.com/office/drawing/2014/main" id="{F29DE334-8009-369B-98B7-DD4528FC2A1B}"/>
              </a:ext>
            </a:extLst>
          </p:cNvPr>
          <p:cNvSpPr/>
          <p:nvPr/>
        </p:nvSpPr>
        <p:spPr>
          <a:xfrm>
            <a:off x="4216884" y="2244975"/>
            <a:ext cx="2357651" cy="535633"/>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6ECA19B1-8525-9D08-B1AC-0CA9528A85F7}"/>
              </a:ext>
            </a:extLst>
          </p:cNvPr>
          <p:cNvSpPr/>
          <p:nvPr/>
        </p:nvSpPr>
        <p:spPr>
          <a:xfrm>
            <a:off x="4364808" y="3260421"/>
            <a:ext cx="796577" cy="46166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28C2E2D-33CB-ABEC-8B75-5CFB3466BCFA}"/>
              </a:ext>
            </a:extLst>
          </p:cNvPr>
          <p:cNvSpPr/>
          <p:nvPr/>
        </p:nvSpPr>
        <p:spPr>
          <a:xfrm>
            <a:off x="5767287" y="3255944"/>
            <a:ext cx="1032976" cy="46166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Connector: Elbow 69">
            <a:extLst>
              <a:ext uri="{FF2B5EF4-FFF2-40B4-BE49-F238E27FC236}">
                <a16:creationId xmlns:a16="http://schemas.microsoft.com/office/drawing/2014/main" id="{568AC2A9-4411-0CD7-7153-872BB08880D5}"/>
              </a:ext>
            </a:extLst>
          </p:cNvPr>
          <p:cNvCxnSpPr>
            <a:cxnSpLocks/>
            <a:stCxn id="67" idx="2"/>
            <a:endCxn id="68" idx="0"/>
          </p:cNvCxnSpPr>
          <p:nvPr/>
        </p:nvCxnSpPr>
        <p:spPr>
          <a:xfrm rot="5400000">
            <a:off x="4839498" y="2704208"/>
            <a:ext cx="479813" cy="632613"/>
          </a:xfrm>
          <a:prstGeom prst="bentConnector3">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71" name="Connector: Elbow 70">
            <a:extLst>
              <a:ext uri="{FF2B5EF4-FFF2-40B4-BE49-F238E27FC236}">
                <a16:creationId xmlns:a16="http://schemas.microsoft.com/office/drawing/2014/main" id="{9989D29B-6A8E-8887-F735-A026DCFCC5D2}"/>
              </a:ext>
            </a:extLst>
          </p:cNvPr>
          <p:cNvCxnSpPr>
            <a:cxnSpLocks/>
            <a:stCxn id="67" idx="2"/>
            <a:endCxn id="69" idx="0"/>
          </p:cNvCxnSpPr>
          <p:nvPr/>
        </p:nvCxnSpPr>
        <p:spPr>
          <a:xfrm rot="16200000" flipH="1">
            <a:off x="5602074" y="2574243"/>
            <a:ext cx="475336" cy="888065"/>
          </a:xfrm>
          <a:prstGeom prst="bentConnector3">
            <a:avLst/>
          </a:prstGeom>
          <a:ln>
            <a:tailEnd type="triangle"/>
          </a:ln>
        </p:spPr>
        <p:style>
          <a:lnRef idx="1">
            <a:schemeClr val="accent6"/>
          </a:lnRef>
          <a:fillRef idx="0">
            <a:schemeClr val="accent6"/>
          </a:fillRef>
          <a:effectRef idx="0">
            <a:schemeClr val="accent6"/>
          </a:effectRef>
          <a:fontRef idx="minor">
            <a:schemeClr val="tx1"/>
          </a:fontRef>
        </p:style>
      </p:cxnSp>
      <p:sp>
        <p:nvSpPr>
          <p:cNvPr id="38" name="TextBox 37">
            <a:extLst>
              <a:ext uri="{FF2B5EF4-FFF2-40B4-BE49-F238E27FC236}">
                <a16:creationId xmlns:a16="http://schemas.microsoft.com/office/drawing/2014/main" id="{BB79E3CA-393A-DDCF-5F3A-2DFD4C740227}"/>
              </a:ext>
            </a:extLst>
          </p:cNvPr>
          <p:cNvSpPr txBox="1"/>
          <p:nvPr/>
        </p:nvSpPr>
        <p:spPr>
          <a:xfrm>
            <a:off x="3043714" y="5051720"/>
            <a:ext cx="1341764" cy="461665"/>
          </a:xfrm>
          <a:prstGeom prst="rect">
            <a:avLst/>
          </a:prstGeom>
          <a:noFill/>
        </p:spPr>
        <p:txBody>
          <a:bodyPr wrap="square" rtlCol="0">
            <a:spAutoFit/>
          </a:bodyPr>
          <a:lstStyle/>
          <a:p>
            <a:pPr algn="ctr"/>
            <a:r>
              <a:rPr lang="en-US" sz="2400" dirty="0">
                <a:solidFill>
                  <a:srgbClr val="0DD3F4"/>
                </a:solidFill>
              </a:rPr>
              <a:t>Category</a:t>
            </a:r>
          </a:p>
        </p:txBody>
      </p:sp>
      <p:sp>
        <p:nvSpPr>
          <p:cNvPr id="39" name="TextBox 38">
            <a:extLst>
              <a:ext uri="{FF2B5EF4-FFF2-40B4-BE49-F238E27FC236}">
                <a16:creationId xmlns:a16="http://schemas.microsoft.com/office/drawing/2014/main" id="{C70DD1E3-2854-A79A-CD95-02935F078897}"/>
              </a:ext>
            </a:extLst>
          </p:cNvPr>
          <p:cNvSpPr txBox="1"/>
          <p:nvPr/>
        </p:nvSpPr>
        <p:spPr>
          <a:xfrm>
            <a:off x="7987885" y="5024676"/>
            <a:ext cx="1160402" cy="461665"/>
          </a:xfrm>
          <a:prstGeom prst="rect">
            <a:avLst/>
          </a:prstGeom>
          <a:noFill/>
        </p:spPr>
        <p:txBody>
          <a:bodyPr wrap="square" rtlCol="0">
            <a:spAutoFit/>
          </a:bodyPr>
          <a:lstStyle/>
          <a:p>
            <a:pPr algn="ctr"/>
            <a:r>
              <a:rPr lang="en-US" sz="2400" dirty="0">
                <a:solidFill>
                  <a:srgbClr val="0DD3F4"/>
                </a:solidFill>
              </a:rPr>
              <a:t>Gender</a:t>
            </a:r>
          </a:p>
        </p:txBody>
      </p:sp>
      <p:sp>
        <p:nvSpPr>
          <p:cNvPr id="41" name="TextBox 40">
            <a:extLst>
              <a:ext uri="{FF2B5EF4-FFF2-40B4-BE49-F238E27FC236}">
                <a16:creationId xmlns:a16="http://schemas.microsoft.com/office/drawing/2014/main" id="{2865EEEF-8E3A-5E67-7F1C-D95FF97FF52A}"/>
              </a:ext>
            </a:extLst>
          </p:cNvPr>
          <p:cNvSpPr txBox="1"/>
          <p:nvPr/>
        </p:nvSpPr>
        <p:spPr>
          <a:xfrm>
            <a:off x="4743264" y="5849591"/>
            <a:ext cx="2459069" cy="461665"/>
          </a:xfrm>
          <a:prstGeom prst="rect">
            <a:avLst/>
          </a:prstGeom>
          <a:noFill/>
        </p:spPr>
        <p:txBody>
          <a:bodyPr wrap="square" rtlCol="0">
            <a:spAutoFit/>
          </a:bodyPr>
          <a:lstStyle/>
          <a:p>
            <a:pPr algn="ctr"/>
            <a:r>
              <a:rPr lang="en-US" sz="2400" dirty="0">
                <a:solidFill>
                  <a:srgbClr val="0DD3F4"/>
                </a:solidFill>
              </a:rPr>
              <a:t>Dummy Variables</a:t>
            </a:r>
          </a:p>
        </p:txBody>
      </p:sp>
      <p:sp>
        <p:nvSpPr>
          <p:cNvPr id="82" name="Rectangle 81">
            <a:extLst>
              <a:ext uri="{FF2B5EF4-FFF2-40B4-BE49-F238E27FC236}">
                <a16:creationId xmlns:a16="http://schemas.microsoft.com/office/drawing/2014/main" id="{E86C1AED-3395-AF14-04A7-26720B01DD4C}"/>
              </a:ext>
            </a:extLst>
          </p:cNvPr>
          <p:cNvSpPr/>
          <p:nvPr/>
        </p:nvSpPr>
        <p:spPr>
          <a:xfrm>
            <a:off x="4855198" y="5812606"/>
            <a:ext cx="2271485" cy="535633"/>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68B7A9A1-32C7-4707-D126-4B9C11135D0B}"/>
              </a:ext>
            </a:extLst>
          </p:cNvPr>
          <p:cNvSpPr/>
          <p:nvPr/>
        </p:nvSpPr>
        <p:spPr>
          <a:xfrm>
            <a:off x="3099777" y="5056731"/>
            <a:ext cx="1241819" cy="46166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2DF96843-D0F4-6832-5E19-873CD34D6B4D}"/>
              </a:ext>
            </a:extLst>
          </p:cNvPr>
          <p:cNvSpPr/>
          <p:nvPr/>
        </p:nvSpPr>
        <p:spPr>
          <a:xfrm>
            <a:off x="8033085" y="5054117"/>
            <a:ext cx="1115202" cy="46166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Connector: Elbow 84">
            <a:extLst>
              <a:ext uri="{FF2B5EF4-FFF2-40B4-BE49-F238E27FC236}">
                <a16:creationId xmlns:a16="http://schemas.microsoft.com/office/drawing/2014/main" id="{115BF6C2-F068-DBD6-53A6-CF7FCD2BB2F3}"/>
              </a:ext>
            </a:extLst>
          </p:cNvPr>
          <p:cNvCxnSpPr>
            <a:cxnSpLocks/>
            <a:stCxn id="82" idx="0"/>
            <a:endCxn id="83" idx="3"/>
          </p:cNvCxnSpPr>
          <p:nvPr/>
        </p:nvCxnSpPr>
        <p:spPr>
          <a:xfrm rot="16200000" flipV="1">
            <a:off x="4903748" y="4725412"/>
            <a:ext cx="525042" cy="1649345"/>
          </a:xfrm>
          <a:prstGeom prst="bentConnector2">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86" name="Connector: Elbow 85">
            <a:extLst>
              <a:ext uri="{FF2B5EF4-FFF2-40B4-BE49-F238E27FC236}">
                <a16:creationId xmlns:a16="http://schemas.microsoft.com/office/drawing/2014/main" id="{54277321-DF98-6553-0BB6-04EAE6F09EE6}"/>
              </a:ext>
            </a:extLst>
          </p:cNvPr>
          <p:cNvCxnSpPr>
            <a:cxnSpLocks/>
            <a:stCxn id="82" idx="0"/>
            <a:endCxn id="84" idx="1"/>
          </p:cNvCxnSpPr>
          <p:nvPr/>
        </p:nvCxnSpPr>
        <p:spPr>
          <a:xfrm rot="5400000" flipH="1" flipV="1">
            <a:off x="6748185" y="4527706"/>
            <a:ext cx="527656" cy="2042144"/>
          </a:xfrm>
          <a:prstGeom prst="bentConnector2">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09" name="Straight Connector 108">
            <a:extLst>
              <a:ext uri="{FF2B5EF4-FFF2-40B4-BE49-F238E27FC236}">
                <a16:creationId xmlns:a16="http://schemas.microsoft.com/office/drawing/2014/main" id="{93494A56-6844-AB65-63B5-145CD34CD59A}"/>
              </a:ext>
            </a:extLst>
          </p:cNvPr>
          <p:cNvCxnSpPr>
            <a:cxnSpLocks/>
          </p:cNvCxnSpPr>
          <p:nvPr/>
        </p:nvCxnSpPr>
        <p:spPr>
          <a:xfrm>
            <a:off x="914400" y="4499429"/>
            <a:ext cx="10276114" cy="0"/>
          </a:xfrm>
          <a:prstGeom prst="line">
            <a:avLst/>
          </a:prstGeom>
          <a:ln w="38100"/>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517545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up)">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wipe(up)">
                                      <p:cBhvr>
                                        <p:cTn id="12" dur="500"/>
                                        <p:tgtEl>
                                          <p:spTgt spid="71"/>
                                        </p:tgtEl>
                                      </p:cBhvr>
                                    </p:animEffect>
                                  </p:childTnLst>
                                </p:cTn>
                              </p:par>
                              <p:par>
                                <p:cTn id="13" presetID="22" presetClass="entr" presetSubtype="1" fill="hold" nodeType="with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wipe(up)">
                                      <p:cBhvr>
                                        <p:cTn id="15" dur="500"/>
                                        <p:tgtEl>
                                          <p:spTgt spid="7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64"/>
                                        </p:tgtEl>
                                        <p:attrNameLst>
                                          <p:attrName>style.visibility</p:attrName>
                                        </p:attrNameLst>
                                      </p:cBhvr>
                                      <p:to>
                                        <p:strVal val="visible"/>
                                      </p:to>
                                    </p:set>
                                    <p:animEffect transition="in" filter="wipe(up)">
                                      <p:cBhvr>
                                        <p:cTn id="20" dur="500"/>
                                        <p:tgtEl>
                                          <p:spTgt spid="64"/>
                                        </p:tgtEl>
                                      </p:cBhvr>
                                    </p:animEffect>
                                  </p:childTnLst>
                                </p:cTn>
                              </p:par>
                              <p:par>
                                <p:cTn id="21" presetID="22" presetClass="entr" presetSubtype="1" fill="hold" nodeType="with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wipe(up)">
                                      <p:cBhvr>
                                        <p:cTn id="23" dur="500"/>
                                        <p:tgtEl>
                                          <p:spTgt spid="6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86"/>
                                        </p:tgtEl>
                                        <p:attrNameLst>
                                          <p:attrName>style.visibility</p:attrName>
                                        </p:attrNameLst>
                                      </p:cBhvr>
                                      <p:to>
                                        <p:strVal val="visible"/>
                                      </p:to>
                                    </p:set>
                                    <p:animEffect transition="in" filter="wipe(down)">
                                      <p:cBhvr>
                                        <p:cTn id="28" dur="500"/>
                                        <p:tgtEl>
                                          <p:spTgt spid="86"/>
                                        </p:tgtEl>
                                      </p:cBhvr>
                                    </p:animEffect>
                                  </p:childTnLst>
                                </p:cTn>
                              </p:par>
                              <p:par>
                                <p:cTn id="29" presetID="22" presetClass="entr" presetSubtype="4" fill="hold" nodeType="withEffect">
                                  <p:stCondLst>
                                    <p:cond delay="0"/>
                                  </p:stCondLst>
                                  <p:childTnLst>
                                    <p:set>
                                      <p:cBhvr>
                                        <p:cTn id="30" dur="1" fill="hold">
                                          <p:stCondLst>
                                            <p:cond delay="0"/>
                                          </p:stCondLst>
                                        </p:cTn>
                                        <p:tgtEl>
                                          <p:spTgt spid="85"/>
                                        </p:tgtEl>
                                        <p:attrNameLst>
                                          <p:attrName>style.visibility</p:attrName>
                                        </p:attrNameLst>
                                      </p:cBhvr>
                                      <p:to>
                                        <p:strVal val="visible"/>
                                      </p:to>
                                    </p:set>
                                    <p:animEffect transition="in" filter="wipe(down)">
                                      <p:cBhvr>
                                        <p:cTn id="31"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52">
            <a:extLst>
              <a:ext uri="{FF2B5EF4-FFF2-40B4-BE49-F238E27FC236}">
                <a16:creationId xmlns:a16="http://schemas.microsoft.com/office/drawing/2014/main" id="{24046B9E-C52D-4466-AE77-E724F5B083A6}"/>
              </a:ext>
            </a:extLst>
          </p:cNvPr>
          <p:cNvSpPr>
            <a:spLocks noGrp="1"/>
          </p:cNvSpPr>
          <p:nvPr>
            <p:ph type="title"/>
          </p:nvPr>
        </p:nvSpPr>
        <p:spPr>
          <a:xfrm>
            <a:off x="2794997" y="1113642"/>
            <a:ext cx="6800341" cy="677782"/>
          </a:xfrm>
        </p:spPr>
        <p:txBody>
          <a:bodyPr/>
          <a:lstStyle/>
          <a:p>
            <a:r>
              <a:rPr lang="en-US" sz="4000" dirty="0"/>
              <a:t>Over sampling</a:t>
            </a:r>
          </a:p>
        </p:txBody>
      </p:sp>
      <p:sp>
        <p:nvSpPr>
          <p:cNvPr id="24" name="Footer Placeholder 23">
            <a:extLst>
              <a:ext uri="{FF2B5EF4-FFF2-40B4-BE49-F238E27FC236}">
                <a16:creationId xmlns:a16="http://schemas.microsoft.com/office/drawing/2014/main" id="{4A4EFB0B-EDB6-4E5D-BD82-B6F5A96E2590}"/>
              </a:ext>
            </a:extLst>
          </p:cNvPr>
          <p:cNvSpPr>
            <a:spLocks noGrp="1"/>
          </p:cNvSpPr>
          <p:nvPr>
            <p:ph type="ftr" sz="quarter" idx="3"/>
          </p:nvPr>
        </p:nvSpPr>
        <p:spPr>
          <a:xfrm rot="5400000">
            <a:off x="10541127" y="1408176"/>
            <a:ext cx="2770499" cy="365125"/>
          </a:xfrm>
        </p:spPr>
        <p:txBody>
          <a:bodyPr/>
          <a:lstStyle/>
          <a:p>
            <a:r>
              <a:rPr lang="en-US" dirty="0"/>
              <a:t>Fraud detection</a:t>
            </a:r>
          </a:p>
        </p:txBody>
      </p:sp>
      <p:sp>
        <p:nvSpPr>
          <p:cNvPr id="25" name="Slide Number Placeholder 24">
            <a:extLst>
              <a:ext uri="{FF2B5EF4-FFF2-40B4-BE49-F238E27FC236}">
                <a16:creationId xmlns:a16="http://schemas.microsoft.com/office/drawing/2014/main" id="{97A7A317-65B9-416D-A896-F174F465EC69}"/>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12</a:t>
            </a:fld>
            <a:endParaRPr lang="en-US" dirty="0"/>
          </a:p>
        </p:txBody>
      </p:sp>
      <p:sp>
        <p:nvSpPr>
          <p:cNvPr id="43" name="Date Placeholder 42">
            <a:extLst>
              <a:ext uri="{FF2B5EF4-FFF2-40B4-BE49-F238E27FC236}">
                <a16:creationId xmlns:a16="http://schemas.microsoft.com/office/drawing/2014/main" id="{49E5435E-DE0A-40F6-A3B9-79B476E7F639}"/>
              </a:ext>
            </a:extLst>
          </p:cNvPr>
          <p:cNvSpPr>
            <a:spLocks noGrp="1"/>
          </p:cNvSpPr>
          <p:nvPr>
            <p:ph type="dt" sz="half" idx="2"/>
          </p:nvPr>
        </p:nvSpPr>
        <p:spPr>
          <a:xfrm rot="5400000">
            <a:off x="10595991" y="5074920"/>
            <a:ext cx="2647667" cy="365125"/>
          </a:xfrm>
        </p:spPr>
        <p:txBody>
          <a:bodyPr/>
          <a:lstStyle/>
          <a:p>
            <a:r>
              <a:rPr lang="en-US" dirty="0"/>
              <a:t>Nov 17, 2022</a:t>
            </a:r>
          </a:p>
        </p:txBody>
      </p:sp>
      <p:sp>
        <p:nvSpPr>
          <p:cNvPr id="2" name="Rectangle 1">
            <a:extLst>
              <a:ext uri="{FF2B5EF4-FFF2-40B4-BE49-F238E27FC236}">
                <a16:creationId xmlns:a16="http://schemas.microsoft.com/office/drawing/2014/main" id="{C095886B-4E56-9997-7FE0-F5B871005503}"/>
              </a:ext>
            </a:extLst>
          </p:cNvPr>
          <p:cNvSpPr/>
          <p:nvPr/>
        </p:nvSpPr>
        <p:spPr>
          <a:xfrm>
            <a:off x="5586793" y="2276475"/>
            <a:ext cx="1114425" cy="3539430"/>
          </a:xfrm>
          <a:prstGeom prst="rect">
            <a:avLst/>
          </a:prstGeom>
          <a:pattFill prst="wdDnDiag">
            <a:fgClr>
              <a:srgbClr val="0DD3F4"/>
            </a:fgClr>
            <a:bgClr>
              <a:schemeClr val="tx1"/>
            </a:bgClr>
          </a:patt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C3B4630-82B5-6325-BF6E-85EB80BEC6CC}"/>
              </a:ext>
            </a:extLst>
          </p:cNvPr>
          <p:cNvSpPr/>
          <p:nvPr/>
        </p:nvSpPr>
        <p:spPr>
          <a:xfrm>
            <a:off x="6701218" y="5505511"/>
            <a:ext cx="1114425" cy="310394"/>
          </a:xfrm>
          <a:prstGeom prst="rect">
            <a:avLst/>
          </a:prstGeom>
          <a:pattFill prst="wdDnDiag">
            <a:fgClr>
              <a:schemeClr val="accent3">
                <a:lumMod val="60000"/>
                <a:lumOff val="40000"/>
              </a:schemeClr>
            </a:fgClr>
            <a:bgClr>
              <a:schemeClr val="tx1"/>
            </a:bgClr>
          </a:pattFill>
          <a:ln>
            <a:solidFill>
              <a:schemeClr val="accent1">
                <a:shade val="50000"/>
                <a:alpha val="9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E511431-D822-E22B-A3AD-F1B32E950B1F}"/>
              </a:ext>
            </a:extLst>
          </p:cNvPr>
          <p:cNvSpPr/>
          <p:nvPr/>
        </p:nvSpPr>
        <p:spPr>
          <a:xfrm>
            <a:off x="9353931" y="2276475"/>
            <a:ext cx="1114425" cy="3539430"/>
          </a:xfrm>
          <a:prstGeom prst="rect">
            <a:avLst/>
          </a:prstGeom>
          <a:pattFill prst="wdDnDiag">
            <a:fgClr>
              <a:schemeClr val="accent3">
                <a:lumMod val="60000"/>
                <a:lumOff val="40000"/>
              </a:schemeClr>
            </a:fgClr>
            <a:bgClr>
              <a:schemeClr val="tx1"/>
            </a:bgClr>
          </a:pattFill>
          <a:ln>
            <a:solidFill>
              <a:schemeClr val="accent1">
                <a:shade val="50000"/>
                <a:alpha val="9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0D4E1B7-55A6-9DF8-9F04-03B9D7B442B1}"/>
              </a:ext>
            </a:extLst>
          </p:cNvPr>
          <p:cNvSpPr/>
          <p:nvPr/>
        </p:nvSpPr>
        <p:spPr>
          <a:xfrm>
            <a:off x="10542321" y="2270125"/>
            <a:ext cx="1114425" cy="3539430"/>
          </a:xfrm>
          <a:prstGeom prst="rect">
            <a:avLst/>
          </a:prstGeom>
          <a:pattFill prst="wdDnDiag">
            <a:fgClr>
              <a:srgbClr val="0DD3F4"/>
            </a:fgClr>
            <a:bgClr>
              <a:schemeClr val="tx1"/>
            </a:bgClr>
          </a:patt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73F0E45-1743-3FD6-FACB-57A4CF6C29AA}"/>
              </a:ext>
            </a:extLst>
          </p:cNvPr>
          <p:cNvSpPr txBox="1"/>
          <p:nvPr/>
        </p:nvSpPr>
        <p:spPr>
          <a:xfrm>
            <a:off x="228569" y="2461140"/>
            <a:ext cx="4422679" cy="923330"/>
          </a:xfrm>
          <a:prstGeom prst="rect">
            <a:avLst/>
          </a:prstGeom>
          <a:noFill/>
        </p:spPr>
        <p:txBody>
          <a:bodyPr wrap="square" rtlCol="0">
            <a:spAutoFit/>
          </a:bodyPr>
          <a:lstStyle/>
          <a:p>
            <a:r>
              <a:rPr lang="en-US" dirty="0">
                <a:solidFill>
                  <a:srgbClr val="0DD3F4"/>
                </a:solidFill>
                <a:latin typeface="Oliver Thin" panose="00000300000000000000" pitchFamily="2" charset="0"/>
              </a:rPr>
              <a:t>Since the amount of data collected is insufficient, we would need to perform oversampling.</a:t>
            </a:r>
          </a:p>
        </p:txBody>
      </p:sp>
      <p:cxnSp>
        <p:nvCxnSpPr>
          <p:cNvPr id="18" name="Straight Arrow Connector 17">
            <a:extLst>
              <a:ext uri="{FF2B5EF4-FFF2-40B4-BE49-F238E27FC236}">
                <a16:creationId xmlns:a16="http://schemas.microsoft.com/office/drawing/2014/main" id="{CC568FC0-62E3-6918-A8ED-131031A2BB12}"/>
              </a:ext>
            </a:extLst>
          </p:cNvPr>
          <p:cNvCxnSpPr>
            <a:cxnSpLocks/>
            <a:stCxn id="2" idx="0"/>
            <a:endCxn id="5" idx="0"/>
          </p:cNvCxnSpPr>
          <p:nvPr/>
        </p:nvCxnSpPr>
        <p:spPr>
          <a:xfrm flipV="1">
            <a:off x="6144006" y="2270125"/>
            <a:ext cx="4955528" cy="6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15D6D291-D5DE-4E1F-85A4-E7ACA129A796}"/>
              </a:ext>
            </a:extLst>
          </p:cNvPr>
          <p:cNvCxnSpPr>
            <a:cxnSpLocks/>
            <a:stCxn id="2" idx="0"/>
            <a:endCxn id="5" idx="0"/>
          </p:cNvCxnSpPr>
          <p:nvPr/>
        </p:nvCxnSpPr>
        <p:spPr>
          <a:xfrm rot="5400000" flipH="1" flipV="1">
            <a:off x="8618595" y="-204464"/>
            <a:ext cx="6350" cy="4955528"/>
          </a:xfrm>
          <a:prstGeom prst="bentConnector3">
            <a:avLst>
              <a:gd name="adj1" fmla="val 3700000"/>
            </a:avLst>
          </a:prstGeom>
          <a:ln>
            <a:tailEnd type="triangle"/>
          </a:ln>
        </p:spPr>
        <p:style>
          <a:lnRef idx="1">
            <a:schemeClr val="accent6"/>
          </a:lnRef>
          <a:fillRef idx="0">
            <a:schemeClr val="accent6"/>
          </a:fillRef>
          <a:effectRef idx="0">
            <a:schemeClr val="accent6"/>
          </a:effectRef>
          <a:fontRef idx="minor">
            <a:schemeClr val="tx1"/>
          </a:fontRef>
        </p:style>
      </p:cxnSp>
      <p:sp>
        <p:nvSpPr>
          <p:cNvPr id="40" name="TextBox 39">
            <a:extLst>
              <a:ext uri="{FF2B5EF4-FFF2-40B4-BE49-F238E27FC236}">
                <a16:creationId xmlns:a16="http://schemas.microsoft.com/office/drawing/2014/main" id="{EDD74E11-102D-D861-548F-4BF524249DD3}"/>
              </a:ext>
            </a:extLst>
          </p:cNvPr>
          <p:cNvSpPr txBox="1"/>
          <p:nvPr/>
        </p:nvSpPr>
        <p:spPr>
          <a:xfrm>
            <a:off x="167038" y="3744833"/>
            <a:ext cx="4484210" cy="1754326"/>
          </a:xfrm>
          <a:prstGeom prst="rect">
            <a:avLst/>
          </a:prstGeom>
          <a:noFill/>
        </p:spPr>
        <p:txBody>
          <a:bodyPr wrap="square">
            <a:spAutoFit/>
          </a:bodyPr>
          <a:lstStyle/>
          <a:p>
            <a:r>
              <a:rPr lang="en-US" sz="1800" dirty="0">
                <a:solidFill>
                  <a:srgbClr val="0DD3F4"/>
                </a:solidFill>
                <a:latin typeface="Oliver Thin" panose="00000300000000000000" pitchFamily="2" charset="0"/>
              </a:rPr>
              <a:t>When one class of data is the underrepresented minority class in the data sample (#fraud in our case), over sampling is used to duplicate these results for a more balanced number of positive results in training.</a:t>
            </a:r>
          </a:p>
        </p:txBody>
      </p:sp>
      <p:sp>
        <p:nvSpPr>
          <p:cNvPr id="47" name="TextBox 46">
            <a:extLst>
              <a:ext uri="{FF2B5EF4-FFF2-40B4-BE49-F238E27FC236}">
                <a16:creationId xmlns:a16="http://schemas.microsoft.com/office/drawing/2014/main" id="{B02AC5A6-C475-715D-84BE-050B8CA7E999}"/>
              </a:ext>
            </a:extLst>
          </p:cNvPr>
          <p:cNvSpPr txBox="1"/>
          <p:nvPr/>
        </p:nvSpPr>
        <p:spPr>
          <a:xfrm>
            <a:off x="167038" y="5767189"/>
            <a:ext cx="4484210" cy="646331"/>
          </a:xfrm>
          <a:prstGeom prst="rect">
            <a:avLst/>
          </a:prstGeom>
          <a:noFill/>
        </p:spPr>
        <p:txBody>
          <a:bodyPr wrap="square">
            <a:spAutoFit/>
          </a:bodyPr>
          <a:lstStyle/>
          <a:p>
            <a:r>
              <a:rPr lang="en-US" sz="1800" dirty="0">
                <a:solidFill>
                  <a:srgbClr val="0DD3F4"/>
                </a:solidFill>
                <a:latin typeface="Oliver Thin" panose="00000300000000000000" pitchFamily="2" charset="0"/>
              </a:rPr>
              <a:t>Oversampling can potentially improve models trained on imbalanced data.</a:t>
            </a:r>
            <a:endParaRPr lang="en-US" dirty="0"/>
          </a:p>
        </p:txBody>
      </p:sp>
      <p:sp>
        <p:nvSpPr>
          <p:cNvPr id="55" name="TextBox 54">
            <a:extLst>
              <a:ext uri="{FF2B5EF4-FFF2-40B4-BE49-F238E27FC236}">
                <a16:creationId xmlns:a16="http://schemas.microsoft.com/office/drawing/2014/main" id="{D15BEC96-7C74-AB4C-FA1E-417B3305CC1F}"/>
              </a:ext>
            </a:extLst>
          </p:cNvPr>
          <p:cNvSpPr txBox="1"/>
          <p:nvPr/>
        </p:nvSpPr>
        <p:spPr>
          <a:xfrm>
            <a:off x="5586793" y="5822255"/>
            <a:ext cx="1114425" cy="369332"/>
          </a:xfrm>
          <a:prstGeom prst="rect">
            <a:avLst/>
          </a:prstGeom>
          <a:noFill/>
        </p:spPr>
        <p:txBody>
          <a:bodyPr wrap="square" rtlCol="0">
            <a:spAutoFit/>
          </a:bodyPr>
          <a:lstStyle/>
          <a:p>
            <a:r>
              <a:rPr lang="en-US" dirty="0">
                <a:solidFill>
                  <a:srgbClr val="0DD3F4"/>
                </a:solidFill>
              </a:rPr>
              <a:t>No Fraud</a:t>
            </a:r>
          </a:p>
        </p:txBody>
      </p:sp>
      <p:sp>
        <p:nvSpPr>
          <p:cNvPr id="57" name="TextBox 56">
            <a:extLst>
              <a:ext uri="{FF2B5EF4-FFF2-40B4-BE49-F238E27FC236}">
                <a16:creationId xmlns:a16="http://schemas.microsoft.com/office/drawing/2014/main" id="{F009AF5F-5EED-B1DE-DE3E-F23010F689D7}"/>
              </a:ext>
            </a:extLst>
          </p:cNvPr>
          <p:cNvSpPr txBox="1"/>
          <p:nvPr/>
        </p:nvSpPr>
        <p:spPr>
          <a:xfrm>
            <a:off x="6693219" y="5828605"/>
            <a:ext cx="1114425" cy="369332"/>
          </a:xfrm>
          <a:prstGeom prst="rect">
            <a:avLst/>
          </a:prstGeom>
          <a:noFill/>
        </p:spPr>
        <p:txBody>
          <a:bodyPr wrap="square" rtlCol="0">
            <a:spAutoFit/>
          </a:bodyPr>
          <a:lstStyle/>
          <a:p>
            <a:pPr algn="ctr"/>
            <a:r>
              <a:rPr lang="en-US" dirty="0">
                <a:solidFill>
                  <a:schemeClr val="accent3">
                    <a:lumMod val="60000"/>
                    <a:lumOff val="40000"/>
                  </a:schemeClr>
                </a:solidFill>
              </a:rPr>
              <a:t>Fraud</a:t>
            </a:r>
          </a:p>
        </p:txBody>
      </p:sp>
      <p:cxnSp>
        <p:nvCxnSpPr>
          <p:cNvPr id="62" name="Connector: Elbow 61">
            <a:extLst>
              <a:ext uri="{FF2B5EF4-FFF2-40B4-BE49-F238E27FC236}">
                <a16:creationId xmlns:a16="http://schemas.microsoft.com/office/drawing/2014/main" id="{B3C601BA-4EBC-EE7A-E29F-94AFE0AED1FE}"/>
              </a:ext>
            </a:extLst>
          </p:cNvPr>
          <p:cNvCxnSpPr>
            <a:cxnSpLocks/>
            <a:stCxn id="3" idx="0"/>
            <a:endCxn id="4" idx="1"/>
          </p:cNvCxnSpPr>
          <p:nvPr/>
        </p:nvCxnSpPr>
        <p:spPr>
          <a:xfrm rot="5400000" flipH="1" flipV="1">
            <a:off x="7576521" y="3728101"/>
            <a:ext cx="1459321" cy="2095500"/>
          </a:xfrm>
          <a:prstGeom prst="bentConnector2">
            <a:avLst/>
          </a:prstGeom>
          <a:ln>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178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anim calcmode="lin" valueType="num">
                                      <p:cBhvr additive="base">
                                        <p:cTn id="13" dur="500" fill="hold"/>
                                        <p:tgtEl>
                                          <p:spTgt spid="40"/>
                                        </p:tgtEl>
                                        <p:attrNameLst>
                                          <p:attrName>ppt_x</p:attrName>
                                        </p:attrNameLst>
                                      </p:cBhvr>
                                      <p:tavLst>
                                        <p:tav tm="0">
                                          <p:val>
                                            <p:strVal val="0-#ppt_w/2"/>
                                          </p:val>
                                        </p:tav>
                                        <p:tav tm="100000">
                                          <p:val>
                                            <p:strVal val="#ppt_x"/>
                                          </p:val>
                                        </p:tav>
                                      </p:tavLst>
                                    </p:anim>
                                    <p:anim calcmode="lin" valueType="num">
                                      <p:cBhvr additive="base">
                                        <p:cTn id="14"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7"/>
                                        </p:tgtEl>
                                        <p:attrNameLst>
                                          <p:attrName>style.visibility</p:attrName>
                                        </p:attrNameLst>
                                      </p:cBhvr>
                                      <p:to>
                                        <p:strVal val="visible"/>
                                      </p:to>
                                    </p:set>
                                    <p:anim calcmode="lin" valueType="num">
                                      <p:cBhvr additive="base">
                                        <p:cTn id="19" dur="500" fill="hold"/>
                                        <p:tgtEl>
                                          <p:spTgt spid="47"/>
                                        </p:tgtEl>
                                        <p:attrNameLst>
                                          <p:attrName>ppt_x</p:attrName>
                                        </p:attrNameLst>
                                      </p:cBhvr>
                                      <p:tavLst>
                                        <p:tav tm="0">
                                          <p:val>
                                            <p:strVal val="0-#ppt_w/2"/>
                                          </p:val>
                                        </p:tav>
                                        <p:tav tm="100000">
                                          <p:val>
                                            <p:strVal val="#ppt_x"/>
                                          </p:val>
                                        </p:tav>
                                      </p:tavLst>
                                    </p:anim>
                                    <p:anim calcmode="lin" valueType="num">
                                      <p:cBhvr additive="base">
                                        <p:cTn id="20"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wipe(left)">
                                      <p:cBhvr>
                                        <p:cTn id="30"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0" grpId="0"/>
      <p:bldP spid="4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a:xfrm>
            <a:off x="5535168" y="2602448"/>
            <a:ext cx="5002478" cy="1653103"/>
          </a:xfrm>
        </p:spPr>
        <p:txBody>
          <a:bodyPr/>
          <a:lstStyle/>
          <a:p>
            <a:r>
              <a:rPr lang="en-US" sz="6000" dirty="0"/>
              <a:t>Model</a:t>
            </a:r>
            <a:br>
              <a:rPr lang="en-US" sz="6000" dirty="0"/>
            </a:br>
            <a:r>
              <a:rPr lang="en-US" sz="6000" dirty="0"/>
              <a:t>definition</a:t>
            </a:r>
          </a:p>
        </p:txBody>
      </p:sp>
    </p:spTree>
    <p:extLst>
      <p:ext uri="{BB962C8B-B14F-4D97-AF65-F5344CB8AC3E}">
        <p14:creationId xmlns:p14="http://schemas.microsoft.com/office/powerpoint/2010/main" val="92838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FE51E02-50EB-4E26-B5E1-1B76B0D7B688}"/>
              </a:ext>
            </a:extLst>
          </p:cNvPr>
          <p:cNvSpPr>
            <a:spLocks noGrp="1"/>
          </p:cNvSpPr>
          <p:nvPr>
            <p:ph type="title"/>
          </p:nvPr>
        </p:nvSpPr>
        <p:spPr>
          <a:xfrm>
            <a:off x="3164114" y="1815004"/>
            <a:ext cx="5863771" cy="580030"/>
          </a:xfrm>
        </p:spPr>
        <p:txBody>
          <a:bodyPr/>
          <a:lstStyle/>
          <a:p>
            <a:r>
              <a:rPr lang="en-US" dirty="0"/>
              <a:t>Precision vs sensitivity</a:t>
            </a:r>
          </a:p>
        </p:txBody>
      </p:sp>
      <p:cxnSp>
        <p:nvCxnSpPr>
          <p:cNvPr id="14" name="Straight Connector 13">
            <a:extLst>
              <a:ext uri="{FF2B5EF4-FFF2-40B4-BE49-F238E27FC236}">
                <a16:creationId xmlns:a16="http://schemas.microsoft.com/office/drawing/2014/main" id="{DA6FC127-313F-42F3-9800-F36B13BD0BB7}"/>
              </a:ext>
              <a:ext uri="{C183D7F6-B498-43B3-948B-1728B52AA6E4}">
                <adec:decorative xmlns:adec="http://schemas.microsoft.com/office/drawing/2017/decorative" val="1"/>
              </a:ext>
            </a:extLst>
          </p:cNvPr>
          <p:cNvCxnSpPr>
            <a:cxnSpLocks/>
            <a:stCxn id="15" idx="6"/>
            <a:endCxn id="17" idx="2"/>
          </p:cNvCxnSpPr>
          <p:nvPr/>
        </p:nvCxnSpPr>
        <p:spPr>
          <a:xfrm>
            <a:off x="4995274" y="3637643"/>
            <a:ext cx="191281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7BD30DD-1CDC-42FA-A173-F6CFB93D911B}"/>
              </a:ext>
              <a:ext uri="{C183D7F6-B498-43B3-948B-1728B52AA6E4}">
                <adec:decorative xmlns:adec="http://schemas.microsoft.com/office/drawing/2017/decorative" val="1"/>
              </a:ext>
            </a:extLst>
          </p:cNvPr>
          <p:cNvSpPr/>
          <p:nvPr/>
        </p:nvSpPr>
        <p:spPr>
          <a:xfrm>
            <a:off x="6908093" y="316480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D56AB62C-FF38-4153-B496-F42C8DB04407}"/>
              </a:ext>
              <a:ext uri="{C183D7F6-B498-43B3-948B-1728B52AA6E4}">
                <adec:decorative xmlns:adec="http://schemas.microsoft.com/office/drawing/2017/decorative" val="1"/>
              </a:ext>
            </a:extLst>
          </p:cNvPr>
          <p:cNvSpPr/>
          <p:nvPr/>
        </p:nvSpPr>
        <p:spPr>
          <a:xfrm>
            <a:off x="4049596" y="316480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5">
            <a:extLst>
              <a:ext uri="{FF2B5EF4-FFF2-40B4-BE49-F238E27FC236}">
                <a16:creationId xmlns:a16="http://schemas.microsoft.com/office/drawing/2014/main" id="{2F0C189F-75BF-4FC8-A278-5EFC6B66FACA}"/>
              </a:ext>
            </a:extLst>
          </p:cNvPr>
          <p:cNvSpPr>
            <a:spLocks noGrp="1"/>
          </p:cNvSpPr>
          <p:nvPr>
            <p:ph type="body" sz="quarter" idx="12"/>
          </p:nvPr>
        </p:nvSpPr>
        <p:spPr>
          <a:xfrm>
            <a:off x="3202034" y="4223203"/>
            <a:ext cx="2640803" cy="365125"/>
          </a:xfrm>
        </p:spPr>
        <p:txBody>
          <a:bodyPr/>
          <a:lstStyle/>
          <a:p>
            <a:r>
              <a:rPr lang="en-US" dirty="0"/>
              <a:t>Precision</a:t>
            </a:r>
          </a:p>
        </p:txBody>
      </p:sp>
      <p:sp>
        <p:nvSpPr>
          <p:cNvPr id="27" name="Text Placeholder 26">
            <a:extLst>
              <a:ext uri="{FF2B5EF4-FFF2-40B4-BE49-F238E27FC236}">
                <a16:creationId xmlns:a16="http://schemas.microsoft.com/office/drawing/2014/main" id="{56F30711-3932-4012-B6C1-3B270E1293B3}"/>
              </a:ext>
            </a:extLst>
          </p:cNvPr>
          <p:cNvSpPr>
            <a:spLocks noGrp="1"/>
          </p:cNvSpPr>
          <p:nvPr>
            <p:ph type="body" sz="quarter" idx="13"/>
          </p:nvPr>
        </p:nvSpPr>
        <p:spPr>
          <a:xfrm>
            <a:off x="3202034" y="4538718"/>
            <a:ext cx="2640803" cy="1616414"/>
          </a:xfrm>
        </p:spPr>
        <p:txBody>
          <a:bodyPr/>
          <a:lstStyle/>
          <a:p>
            <a:r>
              <a:rPr lang="en-US" dirty="0"/>
              <a:t>Of all the transactions that we predicted as fraud, how many did we get correct.</a:t>
            </a:r>
          </a:p>
        </p:txBody>
      </p:sp>
      <p:pic>
        <p:nvPicPr>
          <p:cNvPr id="92" name="Picture Placeholder 91" descr="group of people icon">
            <a:extLst>
              <a:ext uri="{FF2B5EF4-FFF2-40B4-BE49-F238E27FC236}">
                <a16:creationId xmlns:a16="http://schemas.microsoft.com/office/drawing/2014/main" id="{B0B79D89-2FA7-4527-BF24-BD94083A08E6}"/>
              </a:ext>
            </a:extLst>
          </p:cNvPr>
          <p:cNvPicPr>
            <a:picLocks noGrp="1" noChangeAspect="1"/>
          </p:cNvPicPr>
          <p:nvPr>
            <p:ph type="pic" sz="quarter" idx="26"/>
          </p:nvPr>
        </p:nvPicPr>
        <p:blipFill>
          <a:blip r:embed="rId3"/>
          <a:srcRect/>
          <a:stretch>
            <a:fillRect/>
          </a:stretch>
        </p:blipFill>
        <p:spPr>
          <a:xfrm>
            <a:off x="7090005" y="3322405"/>
            <a:ext cx="603504" cy="603504"/>
          </a:xfrm>
          <a:prstGeom prst="rect">
            <a:avLst/>
          </a:prstGeom>
        </p:spPr>
      </p:pic>
      <p:sp>
        <p:nvSpPr>
          <p:cNvPr id="31" name="Text Placeholder 30">
            <a:extLst>
              <a:ext uri="{FF2B5EF4-FFF2-40B4-BE49-F238E27FC236}">
                <a16:creationId xmlns:a16="http://schemas.microsoft.com/office/drawing/2014/main" id="{850A4385-C5CF-4BEE-B287-D3AC3C912861}"/>
              </a:ext>
            </a:extLst>
          </p:cNvPr>
          <p:cNvSpPr>
            <a:spLocks noGrp="1"/>
          </p:cNvSpPr>
          <p:nvPr>
            <p:ph type="body" sz="quarter" idx="22"/>
          </p:nvPr>
        </p:nvSpPr>
        <p:spPr>
          <a:xfrm>
            <a:off x="6060531" y="4226891"/>
            <a:ext cx="2640803" cy="365125"/>
          </a:xfrm>
        </p:spPr>
        <p:txBody>
          <a:bodyPr/>
          <a:lstStyle/>
          <a:p>
            <a:r>
              <a:rPr lang="en-US" dirty="0"/>
              <a:t>Sensitivity</a:t>
            </a:r>
          </a:p>
        </p:txBody>
      </p:sp>
      <p:sp>
        <p:nvSpPr>
          <p:cNvPr id="28" name="Text Placeholder 27">
            <a:extLst>
              <a:ext uri="{FF2B5EF4-FFF2-40B4-BE49-F238E27FC236}">
                <a16:creationId xmlns:a16="http://schemas.microsoft.com/office/drawing/2014/main" id="{CC9C5A8F-500B-4089-A210-65BE40581FE1}"/>
              </a:ext>
            </a:extLst>
          </p:cNvPr>
          <p:cNvSpPr>
            <a:spLocks noGrp="1"/>
          </p:cNvSpPr>
          <p:nvPr>
            <p:ph type="body" sz="quarter" idx="15"/>
          </p:nvPr>
        </p:nvSpPr>
        <p:spPr>
          <a:xfrm>
            <a:off x="6060532" y="4542406"/>
            <a:ext cx="2640803" cy="1616414"/>
          </a:xfrm>
        </p:spPr>
        <p:txBody>
          <a:bodyPr/>
          <a:lstStyle/>
          <a:p>
            <a:r>
              <a:rPr lang="en-US" dirty="0"/>
              <a:t>Out of all the Fraud in the dataset, how many of them did we get correct</a:t>
            </a:r>
          </a:p>
        </p:txBody>
      </p:sp>
      <p:sp>
        <p:nvSpPr>
          <p:cNvPr id="3" name="Footer Placeholder 2">
            <a:extLst>
              <a:ext uri="{FF2B5EF4-FFF2-40B4-BE49-F238E27FC236}">
                <a16:creationId xmlns:a16="http://schemas.microsoft.com/office/drawing/2014/main" id="{4EA344E8-12AB-4BC6-9FA0-D3FFCDFD1616}"/>
              </a:ext>
            </a:extLst>
          </p:cNvPr>
          <p:cNvSpPr>
            <a:spLocks noGrp="1"/>
          </p:cNvSpPr>
          <p:nvPr>
            <p:ph type="ftr" sz="quarter" idx="3"/>
          </p:nvPr>
        </p:nvSpPr>
        <p:spPr>
          <a:xfrm rot="5400000">
            <a:off x="10541127" y="1408176"/>
            <a:ext cx="2770499" cy="365125"/>
          </a:xfrm>
        </p:spPr>
        <p:txBody>
          <a:bodyPr/>
          <a:lstStyle/>
          <a:p>
            <a:r>
              <a:rPr lang="en-US" dirty="0"/>
              <a:t>Fraud detection</a:t>
            </a:r>
          </a:p>
        </p:txBody>
      </p:sp>
      <p:sp>
        <p:nvSpPr>
          <p:cNvPr id="4" name="Slide Number Placeholder 3">
            <a:extLst>
              <a:ext uri="{FF2B5EF4-FFF2-40B4-BE49-F238E27FC236}">
                <a16:creationId xmlns:a16="http://schemas.microsoft.com/office/drawing/2014/main" id="{BDAFBEEF-2BDC-48F9-ACA2-5A9324E7BFE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14</a:t>
            </a:fld>
            <a:endParaRPr lang="en-US" dirty="0"/>
          </a:p>
        </p:txBody>
      </p:sp>
      <p:sp>
        <p:nvSpPr>
          <p:cNvPr id="16" name="Date Placeholder 15">
            <a:extLst>
              <a:ext uri="{FF2B5EF4-FFF2-40B4-BE49-F238E27FC236}">
                <a16:creationId xmlns:a16="http://schemas.microsoft.com/office/drawing/2014/main" id="{77C3CA95-BC39-41C4-9B87-98BB7EA2D4C1}"/>
              </a:ext>
            </a:extLst>
          </p:cNvPr>
          <p:cNvSpPr>
            <a:spLocks noGrp="1"/>
          </p:cNvSpPr>
          <p:nvPr>
            <p:ph type="dt" sz="half" idx="2"/>
          </p:nvPr>
        </p:nvSpPr>
        <p:spPr>
          <a:xfrm rot="5400000">
            <a:off x="10595991" y="5074920"/>
            <a:ext cx="2647667" cy="365125"/>
          </a:xfrm>
        </p:spPr>
        <p:txBody>
          <a:bodyPr/>
          <a:lstStyle/>
          <a:p>
            <a:r>
              <a:rPr lang="en-US" dirty="0"/>
              <a:t>Nov 17, 2022</a:t>
            </a:r>
          </a:p>
        </p:txBody>
      </p:sp>
      <p:pic>
        <p:nvPicPr>
          <p:cNvPr id="7" name="Picture Placeholder 6" descr="Research with solid fill">
            <a:extLst>
              <a:ext uri="{FF2B5EF4-FFF2-40B4-BE49-F238E27FC236}">
                <a16:creationId xmlns:a16="http://schemas.microsoft.com/office/drawing/2014/main" id="{3729FCDC-09DF-2A9B-05D5-C9708B161A56}"/>
              </a:ext>
            </a:extLst>
          </p:cNvPr>
          <p:cNvPicPr>
            <a:picLocks noGrp="1" noChangeAspect="1"/>
          </p:cNvPicPr>
          <p:nvPr>
            <p:ph type="pic" sz="quarter" idx="25"/>
          </p:nvPr>
        </p:nvPicPr>
        <p:blipFill>
          <a:blip r:embed="rId4">
            <a:extLst>
              <a:ext uri="{96DAC541-7B7A-43D3-8B79-37D633B846F1}">
                <asvg:svgBlip xmlns:asvg="http://schemas.microsoft.com/office/drawing/2016/SVG/main" r:embed="rId5"/>
              </a:ext>
            </a:extLst>
          </a:blip>
          <a:srcRect/>
          <a:stretch>
            <a:fillRect/>
          </a:stretch>
        </p:blipFill>
        <p:spPr>
          <a:xfrm>
            <a:off x="4231508" y="3322405"/>
            <a:ext cx="603504" cy="603504"/>
          </a:xfrm>
        </p:spPr>
      </p:pic>
      <p:sp>
        <p:nvSpPr>
          <p:cNvPr id="10" name="Rectangle 9">
            <a:extLst>
              <a:ext uri="{FF2B5EF4-FFF2-40B4-BE49-F238E27FC236}">
                <a16:creationId xmlns:a16="http://schemas.microsoft.com/office/drawing/2014/main" id="{FB7E4199-1D9D-DDAD-D4F6-EAA78B4359EC}"/>
              </a:ext>
            </a:extLst>
          </p:cNvPr>
          <p:cNvSpPr/>
          <p:nvPr/>
        </p:nvSpPr>
        <p:spPr>
          <a:xfrm>
            <a:off x="3127828" y="2772229"/>
            <a:ext cx="2772441" cy="303348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1106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itle 65">
            <a:extLst>
              <a:ext uri="{FF2B5EF4-FFF2-40B4-BE49-F238E27FC236}">
                <a16:creationId xmlns:a16="http://schemas.microsoft.com/office/drawing/2014/main" id="{2064AD79-FC3F-4ACB-9FCC-5DB4E1A365AA}"/>
              </a:ext>
            </a:extLst>
          </p:cNvPr>
          <p:cNvSpPr>
            <a:spLocks noGrp="1"/>
          </p:cNvSpPr>
          <p:nvPr>
            <p:ph type="title"/>
          </p:nvPr>
        </p:nvSpPr>
        <p:spPr>
          <a:xfrm>
            <a:off x="2765707" y="272726"/>
            <a:ext cx="6660585" cy="579245"/>
          </a:xfrm>
        </p:spPr>
        <p:txBody>
          <a:bodyPr/>
          <a:lstStyle/>
          <a:p>
            <a:r>
              <a:rPr lang="en-US" sz="4000" dirty="0"/>
              <a:t>Model comparison</a:t>
            </a:r>
          </a:p>
        </p:txBody>
      </p:sp>
      <p:sp>
        <p:nvSpPr>
          <p:cNvPr id="3" name="Footer Placeholder 2">
            <a:extLst>
              <a:ext uri="{FF2B5EF4-FFF2-40B4-BE49-F238E27FC236}">
                <a16:creationId xmlns:a16="http://schemas.microsoft.com/office/drawing/2014/main" id="{BFD96604-7FB5-4F50-A96E-4386473A5A95}"/>
              </a:ext>
            </a:extLst>
          </p:cNvPr>
          <p:cNvSpPr>
            <a:spLocks noGrp="1"/>
          </p:cNvSpPr>
          <p:nvPr>
            <p:ph type="ftr" sz="quarter" idx="3"/>
          </p:nvPr>
        </p:nvSpPr>
        <p:spPr/>
        <p:txBody>
          <a:bodyPr/>
          <a:lstStyle/>
          <a:p>
            <a:r>
              <a:rPr lang="en-US" dirty="0"/>
              <a:t>Fraud detection</a:t>
            </a:r>
          </a:p>
        </p:txBody>
      </p:sp>
      <p:sp>
        <p:nvSpPr>
          <p:cNvPr id="4" name="Slide Number Placeholder 3">
            <a:extLst>
              <a:ext uri="{FF2B5EF4-FFF2-40B4-BE49-F238E27FC236}">
                <a16:creationId xmlns:a16="http://schemas.microsoft.com/office/drawing/2014/main" id="{476D13EE-70A1-4778-AF2D-A9A1C2D82736}"/>
              </a:ext>
            </a:extLst>
          </p:cNvPr>
          <p:cNvSpPr>
            <a:spLocks noGrp="1"/>
          </p:cNvSpPr>
          <p:nvPr>
            <p:ph type="sldNum" sz="quarter" idx="4"/>
          </p:nvPr>
        </p:nvSpPr>
        <p:spPr/>
        <p:txBody>
          <a:bodyPr/>
          <a:lstStyle/>
          <a:p>
            <a:fld id="{8D1FC6F8-0BCD-47E9-9C64-690771D9C143}" type="slidenum">
              <a:rPr lang="en-US" smtClean="0"/>
              <a:pPr/>
              <a:t>15</a:t>
            </a:fld>
            <a:endParaRPr lang="en-US" dirty="0"/>
          </a:p>
        </p:txBody>
      </p:sp>
      <p:sp>
        <p:nvSpPr>
          <p:cNvPr id="19" name="Date Placeholder 18">
            <a:extLst>
              <a:ext uri="{FF2B5EF4-FFF2-40B4-BE49-F238E27FC236}">
                <a16:creationId xmlns:a16="http://schemas.microsoft.com/office/drawing/2014/main" id="{4F174361-981D-49E5-B0D5-8F14C3C47FC8}"/>
              </a:ext>
            </a:extLst>
          </p:cNvPr>
          <p:cNvSpPr>
            <a:spLocks noGrp="1"/>
          </p:cNvSpPr>
          <p:nvPr>
            <p:ph type="dt" sz="half" idx="2"/>
          </p:nvPr>
        </p:nvSpPr>
        <p:spPr/>
        <p:txBody>
          <a:bodyPr/>
          <a:lstStyle/>
          <a:p>
            <a:r>
              <a:rPr lang="en-US" dirty="0"/>
              <a:t>Nov 17, 2022</a:t>
            </a:r>
          </a:p>
        </p:txBody>
      </p:sp>
      <p:graphicFrame>
        <p:nvGraphicFramePr>
          <p:cNvPr id="42" name="Table 42">
            <a:extLst>
              <a:ext uri="{FF2B5EF4-FFF2-40B4-BE49-F238E27FC236}">
                <a16:creationId xmlns:a16="http://schemas.microsoft.com/office/drawing/2014/main" id="{CFCA1CB5-09E4-576D-E598-6EC86F00F215}"/>
              </a:ext>
            </a:extLst>
          </p:cNvPr>
          <p:cNvGraphicFramePr>
            <a:graphicFrameLocks noGrp="1"/>
          </p:cNvGraphicFramePr>
          <p:nvPr>
            <p:extLst>
              <p:ext uri="{D42A27DB-BD31-4B8C-83A1-F6EECF244321}">
                <p14:modId xmlns:p14="http://schemas.microsoft.com/office/powerpoint/2010/main" val="3036649453"/>
              </p:ext>
            </p:extLst>
          </p:nvPr>
        </p:nvGraphicFramePr>
        <p:xfrm>
          <a:off x="2206638" y="1511808"/>
          <a:ext cx="2383650" cy="1652996"/>
        </p:xfrm>
        <a:graphic>
          <a:graphicData uri="http://schemas.openxmlformats.org/drawingml/2006/table">
            <a:tbl>
              <a:tblPr>
                <a:effectLst>
                  <a:outerShdw blurRad="63500" sx="102000" sy="102000" algn="ctr" rotWithShape="0">
                    <a:prstClr val="black">
                      <a:alpha val="40000"/>
                    </a:prstClr>
                  </a:outerShdw>
                </a:effectLst>
                <a:tableStyleId>{5C22544A-7EE6-4342-B048-85BDC9FD1C3A}</a:tableStyleId>
              </a:tblPr>
              <a:tblGrid>
                <a:gridCol w="1191825">
                  <a:extLst>
                    <a:ext uri="{9D8B030D-6E8A-4147-A177-3AD203B41FA5}">
                      <a16:colId xmlns:a16="http://schemas.microsoft.com/office/drawing/2014/main" val="92246479"/>
                    </a:ext>
                  </a:extLst>
                </a:gridCol>
                <a:gridCol w="1191825">
                  <a:extLst>
                    <a:ext uri="{9D8B030D-6E8A-4147-A177-3AD203B41FA5}">
                      <a16:colId xmlns:a16="http://schemas.microsoft.com/office/drawing/2014/main" val="2341190588"/>
                    </a:ext>
                  </a:extLst>
                </a:gridCol>
              </a:tblGrid>
              <a:tr h="826498">
                <a:tc>
                  <a:txBody>
                    <a:bodyPr/>
                    <a:lstStyle/>
                    <a:p>
                      <a:pPr algn="ctr"/>
                      <a:r>
                        <a:rPr lang="en-US" sz="1800" b="1" dirty="0">
                          <a:solidFill>
                            <a:schemeClr val="tx1"/>
                          </a:solidFill>
                          <a:latin typeface="Oliver Thin" panose="00000300000000000000" pitchFamily="2" charset="0"/>
                        </a:rPr>
                        <a:t>0.81</a:t>
                      </a:r>
                    </a:p>
                  </a:txBody>
                  <a:tcPr marL="89345" marR="89345" marT="44672" marB="44672"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sz="1800" b="1" dirty="0">
                          <a:solidFill>
                            <a:schemeClr val="bg1"/>
                          </a:solidFill>
                          <a:latin typeface="Oliver Thin" panose="00000300000000000000" pitchFamily="2" charset="0"/>
                        </a:rPr>
                        <a:t>0.90</a:t>
                      </a:r>
                    </a:p>
                  </a:txBody>
                  <a:tcPr marL="89345" marR="89345" marT="44672" marB="44672"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6">
                        <a:lumMod val="75000"/>
                      </a:schemeClr>
                    </a:solidFill>
                  </a:tcPr>
                </a:tc>
                <a:extLst>
                  <a:ext uri="{0D108BD9-81ED-4DB2-BD59-A6C34878D82A}">
                    <a16:rowId xmlns:a16="http://schemas.microsoft.com/office/drawing/2014/main" val="3107582432"/>
                  </a:ext>
                </a:extLst>
              </a:tr>
              <a:tr h="826498">
                <a:tc>
                  <a:txBody>
                    <a:bodyPr/>
                    <a:lstStyle/>
                    <a:p>
                      <a:pPr algn="ctr"/>
                      <a:r>
                        <a:rPr lang="en-US" sz="1800" b="1" dirty="0">
                          <a:solidFill>
                            <a:schemeClr val="bg1"/>
                          </a:solidFill>
                          <a:latin typeface="Oliver Thin" panose="00000300000000000000" pitchFamily="2" charset="0"/>
                        </a:rPr>
                        <a:t>0.88</a:t>
                      </a:r>
                    </a:p>
                  </a:txBody>
                  <a:tcPr marL="89345" marR="89345" marT="44672" marB="44672"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6">
                        <a:lumMod val="75000"/>
                      </a:schemeClr>
                    </a:solidFill>
                  </a:tcPr>
                </a:tc>
                <a:tc>
                  <a:txBody>
                    <a:bodyPr/>
                    <a:lstStyle/>
                    <a:p>
                      <a:pPr algn="ctr"/>
                      <a:r>
                        <a:rPr lang="en-US" sz="1800" b="1" dirty="0">
                          <a:latin typeface="Oliver Thin" panose="00000300000000000000" pitchFamily="2" charset="0"/>
                        </a:rPr>
                        <a:t>0.79</a:t>
                      </a:r>
                    </a:p>
                  </a:txBody>
                  <a:tcPr marL="89345" marR="89345" marT="44672" marB="44672"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573658534"/>
                  </a:ext>
                </a:extLst>
              </a:tr>
            </a:tbl>
          </a:graphicData>
        </a:graphic>
      </p:graphicFrame>
      <p:graphicFrame>
        <p:nvGraphicFramePr>
          <p:cNvPr id="46" name="Table 42">
            <a:extLst>
              <a:ext uri="{FF2B5EF4-FFF2-40B4-BE49-F238E27FC236}">
                <a16:creationId xmlns:a16="http://schemas.microsoft.com/office/drawing/2014/main" id="{34010A83-8FEC-D585-8454-4A0232F5EC4E}"/>
              </a:ext>
            </a:extLst>
          </p:cNvPr>
          <p:cNvGraphicFramePr>
            <a:graphicFrameLocks noGrp="1"/>
          </p:cNvGraphicFramePr>
          <p:nvPr>
            <p:extLst>
              <p:ext uri="{D42A27DB-BD31-4B8C-83A1-F6EECF244321}">
                <p14:modId xmlns:p14="http://schemas.microsoft.com/office/powerpoint/2010/main" val="4072676936"/>
              </p:ext>
            </p:extLst>
          </p:nvPr>
        </p:nvGraphicFramePr>
        <p:xfrm>
          <a:off x="2207292" y="3998976"/>
          <a:ext cx="2382996" cy="1597116"/>
        </p:xfrm>
        <a:graphic>
          <a:graphicData uri="http://schemas.openxmlformats.org/drawingml/2006/table">
            <a:tbl>
              <a:tblPr firstRow="1" bandRow="1">
                <a:tableStyleId>{5C22544A-7EE6-4342-B048-85BDC9FD1C3A}</a:tableStyleId>
              </a:tblPr>
              <a:tblGrid>
                <a:gridCol w="1191498">
                  <a:extLst>
                    <a:ext uri="{9D8B030D-6E8A-4147-A177-3AD203B41FA5}">
                      <a16:colId xmlns:a16="http://schemas.microsoft.com/office/drawing/2014/main" val="92246479"/>
                    </a:ext>
                  </a:extLst>
                </a:gridCol>
                <a:gridCol w="1191498">
                  <a:extLst>
                    <a:ext uri="{9D8B030D-6E8A-4147-A177-3AD203B41FA5}">
                      <a16:colId xmlns:a16="http://schemas.microsoft.com/office/drawing/2014/main" val="2341190588"/>
                    </a:ext>
                  </a:extLst>
                </a:gridCol>
              </a:tblGrid>
              <a:tr h="798558">
                <a:tc>
                  <a:txBody>
                    <a:bodyPr/>
                    <a:lstStyle/>
                    <a:p>
                      <a:pPr algn="ctr"/>
                      <a:r>
                        <a:rPr lang="en-US" sz="1800" dirty="0">
                          <a:solidFill>
                            <a:schemeClr val="tx1"/>
                          </a:solidFill>
                          <a:latin typeface="Oliver Thin" panose="00000300000000000000" pitchFamily="2" charset="0"/>
                        </a:rPr>
                        <a:t>0.82</a:t>
                      </a:r>
                    </a:p>
                  </a:txBody>
                  <a:tcPr marL="89345" marR="89345" marT="44672" marB="44672"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sz="1800" dirty="0">
                          <a:solidFill>
                            <a:schemeClr val="bg1"/>
                          </a:solidFill>
                          <a:latin typeface="Oliver Thin" panose="00000300000000000000" pitchFamily="2" charset="0"/>
                        </a:rPr>
                        <a:t>0.96</a:t>
                      </a:r>
                    </a:p>
                  </a:txBody>
                  <a:tcPr marL="89345" marR="89345" marT="44672" marB="44672"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val="3107582432"/>
                  </a:ext>
                </a:extLst>
              </a:tr>
              <a:tr h="798558">
                <a:tc>
                  <a:txBody>
                    <a:bodyPr/>
                    <a:lstStyle/>
                    <a:p>
                      <a:pPr algn="ctr"/>
                      <a:r>
                        <a:rPr lang="en-US" sz="1800" dirty="0">
                          <a:solidFill>
                            <a:schemeClr val="bg1"/>
                          </a:solidFill>
                          <a:latin typeface="Oliver Thin" panose="00000300000000000000" pitchFamily="2" charset="0"/>
                        </a:rPr>
                        <a:t>0.95</a:t>
                      </a:r>
                    </a:p>
                  </a:txBody>
                  <a:tcPr marL="89345" marR="89345" marT="44672" marB="44672"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6">
                        <a:lumMod val="50000"/>
                      </a:schemeClr>
                    </a:solidFill>
                  </a:tcPr>
                </a:tc>
                <a:tc>
                  <a:txBody>
                    <a:bodyPr/>
                    <a:lstStyle/>
                    <a:p>
                      <a:pPr algn="ctr"/>
                      <a:r>
                        <a:rPr lang="en-US" sz="1800" dirty="0">
                          <a:solidFill>
                            <a:schemeClr val="tx1"/>
                          </a:solidFill>
                          <a:latin typeface="Oliver Thin" panose="00000300000000000000" pitchFamily="2" charset="0"/>
                        </a:rPr>
                        <a:t>0.79</a:t>
                      </a:r>
                    </a:p>
                  </a:txBody>
                  <a:tcPr marL="89345" marR="89345" marT="44672" marB="44672"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573658534"/>
                  </a:ext>
                </a:extLst>
              </a:tr>
            </a:tbl>
          </a:graphicData>
        </a:graphic>
      </p:graphicFrame>
      <p:graphicFrame>
        <p:nvGraphicFramePr>
          <p:cNvPr id="47" name="Table 42">
            <a:extLst>
              <a:ext uri="{FF2B5EF4-FFF2-40B4-BE49-F238E27FC236}">
                <a16:creationId xmlns:a16="http://schemas.microsoft.com/office/drawing/2014/main" id="{AB772F17-CB27-02F6-30FB-154709A1EEB9}"/>
              </a:ext>
            </a:extLst>
          </p:cNvPr>
          <p:cNvGraphicFramePr>
            <a:graphicFrameLocks noGrp="1"/>
          </p:cNvGraphicFramePr>
          <p:nvPr>
            <p:extLst>
              <p:ext uri="{D42A27DB-BD31-4B8C-83A1-F6EECF244321}">
                <p14:modId xmlns:p14="http://schemas.microsoft.com/office/powerpoint/2010/main" val="2268968448"/>
              </p:ext>
            </p:extLst>
          </p:nvPr>
        </p:nvGraphicFramePr>
        <p:xfrm>
          <a:off x="7307955" y="3998976"/>
          <a:ext cx="2466104" cy="1597116"/>
        </p:xfrm>
        <a:graphic>
          <a:graphicData uri="http://schemas.openxmlformats.org/drawingml/2006/table">
            <a:tbl>
              <a:tblPr firstRow="1" bandRow="1">
                <a:tableStyleId>{5C22544A-7EE6-4342-B048-85BDC9FD1C3A}</a:tableStyleId>
              </a:tblPr>
              <a:tblGrid>
                <a:gridCol w="1233052">
                  <a:extLst>
                    <a:ext uri="{9D8B030D-6E8A-4147-A177-3AD203B41FA5}">
                      <a16:colId xmlns:a16="http://schemas.microsoft.com/office/drawing/2014/main" val="92246479"/>
                    </a:ext>
                  </a:extLst>
                </a:gridCol>
                <a:gridCol w="1233052">
                  <a:extLst>
                    <a:ext uri="{9D8B030D-6E8A-4147-A177-3AD203B41FA5}">
                      <a16:colId xmlns:a16="http://schemas.microsoft.com/office/drawing/2014/main" val="2341190588"/>
                    </a:ext>
                  </a:extLst>
                </a:gridCol>
              </a:tblGrid>
              <a:tr h="798558">
                <a:tc>
                  <a:txBody>
                    <a:bodyPr/>
                    <a:lstStyle/>
                    <a:p>
                      <a:pPr algn="ctr"/>
                      <a:r>
                        <a:rPr lang="en-US" sz="1800" dirty="0">
                          <a:solidFill>
                            <a:schemeClr val="bg1"/>
                          </a:solidFill>
                          <a:latin typeface="Oliver Thin" panose="00000300000000000000" pitchFamily="2" charset="0"/>
                        </a:rPr>
                        <a:t>0.93</a:t>
                      </a:r>
                    </a:p>
                  </a:txBody>
                  <a:tcPr marL="89345" marR="89345" marT="44672" marB="44672"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6">
                        <a:lumMod val="75000"/>
                      </a:schemeClr>
                    </a:solidFill>
                  </a:tcPr>
                </a:tc>
                <a:tc>
                  <a:txBody>
                    <a:bodyPr/>
                    <a:lstStyle/>
                    <a:p>
                      <a:pPr algn="ctr"/>
                      <a:r>
                        <a:rPr lang="en-US" sz="1800" dirty="0">
                          <a:solidFill>
                            <a:schemeClr val="bg1"/>
                          </a:solidFill>
                          <a:latin typeface="Oliver Thin" panose="00000300000000000000" pitchFamily="2" charset="0"/>
                        </a:rPr>
                        <a:t>0.95</a:t>
                      </a:r>
                    </a:p>
                  </a:txBody>
                  <a:tcPr marL="89345" marR="89345" marT="44672" marB="44672"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val="3107582432"/>
                  </a:ext>
                </a:extLst>
              </a:tr>
              <a:tr h="798558">
                <a:tc>
                  <a:txBody>
                    <a:bodyPr/>
                    <a:lstStyle/>
                    <a:p>
                      <a:pPr algn="ctr"/>
                      <a:r>
                        <a:rPr lang="en-US" sz="1800" dirty="0">
                          <a:solidFill>
                            <a:schemeClr val="bg1"/>
                          </a:solidFill>
                          <a:latin typeface="Oliver Thin" panose="00000300000000000000" pitchFamily="2" charset="0"/>
                        </a:rPr>
                        <a:t>0.95</a:t>
                      </a:r>
                    </a:p>
                  </a:txBody>
                  <a:tcPr marL="89345" marR="89345" marT="44672" marB="44672"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6">
                        <a:lumMod val="50000"/>
                      </a:schemeClr>
                    </a:solidFill>
                  </a:tcPr>
                </a:tc>
                <a:tc>
                  <a:txBody>
                    <a:bodyPr/>
                    <a:lstStyle/>
                    <a:p>
                      <a:pPr algn="ctr"/>
                      <a:r>
                        <a:rPr lang="en-US" sz="1800" dirty="0">
                          <a:solidFill>
                            <a:schemeClr val="bg1"/>
                          </a:solidFill>
                          <a:latin typeface="Oliver Thin" panose="00000300000000000000" pitchFamily="2" charset="0"/>
                        </a:rPr>
                        <a:t>0.93</a:t>
                      </a:r>
                    </a:p>
                  </a:txBody>
                  <a:tcPr marL="89345" marR="89345" marT="44672" marB="44672"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6">
                        <a:lumMod val="75000"/>
                      </a:schemeClr>
                    </a:solidFill>
                  </a:tcPr>
                </a:tc>
                <a:extLst>
                  <a:ext uri="{0D108BD9-81ED-4DB2-BD59-A6C34878D82A}">
                    <a16:rowId xmlns:a16="http://schemas.microsoft.com/office/drawing/2014/main" val="1573658534"/>
                  </a:ext>
                </a:extLst>
              </a:tr>
            </a:tbl>
          </a:graphicData>
        </a:graphic>
      </p:graphicFrame>
      <p:graphicFrame>
        <p:nvGraphicFramePr>
          <p:cNvPr id="48" name="Table 42">
            <a:extLst>
              <a:ext uri="{FF2B5EF4-FFF2-40B4-BE49-F238E27FC236}">
                <a16:creationId xmlns:a16="http://schemas.microsoft.com/office/drawing/2014/main" id="{929C8250-D49D-701E-26D7-6E94E43D2759}"/>
              </a:ext>
            </a:extLst>
          </p:cNvPr>
          <p:cNvGraphicFramePr>
            <a:graphicFrameLocks noGrp="1"/>
          </p:cNvGraphicFramePr>
          <p:nvPr>
            <p:extLst>
              <p:ext uri="{D42A27DB-BD31-4B8C-83A1-F6EECF244321}">
                <p14:modId xmlns:p14="http://schemas.microsoft.com/office/powerpoint/2010/main" val="4099178006"/>
              </p:ext>
            </p:extLst>
          </p:nvPr>
        </p:nvGraphicFramePr>
        <p:xfrm>
          <a:off x="7307955" y="1511808"/>
          <a:ext cx="2383650" cy="1652996"/>
        </p:xfrm>
        <a:graphic>
          <a:graphicData uri="http://schemas.openxmlformats.org/drawingml/2006/table">
            <a:tbl>
              <a:tblPr firstRow="1" bandRow="1">
                <a:tableStyleId>{5C22544A-7EE6-4342-B048-85BDC9FD1C3A}</a:tableStyleId>
              </a:tblPr>
              <a:tblGrid>
                <a:gridCol w="1191825">
                  <a:extLst>
                    <a:ext uri="{9D8B030D-6E8A-4147-A177-3AD203B41FA5}">
                      <a16:colId xmlns:a16="http://schemas.microsoft.com/office/drawing/2014/main" val="92246479"/>
                    </a:ext>
                  </a:extLst>
                </a:gridCol>
                <a:gridCol w="1191825">
                  <a:extLst>
                    <a:ext uri="{9D8B030D-6E8A-4147-A177-3AD203B41FA5}">
                      <a16:colId xmlns:a16="http://schemas.microsoft.com/office/drawing/2014/main" val="2341190588"/>
                    </a:ext>
                  </a:extLst>
                </a:gridCol>
              </a:tblGrid>
              <a:tr h="826498">
                <a:tc>
                  <a:txBody>
                    <a:bodyPr/>
                    <a:lstStyle/>
                    <a:p>
                      <a:pPr algn="ctr"/>
                      <a:r>
                        <a:rPr lang="en-US" sz="1800" b="1" dirty="0">
                          <a:solidFill>
                            <a:schemeClr val="tx1"/>
                          </a:solidFill>
                          <a:latin typeface="Oliver Thin" panose="00000300000000000000" pitchFamily="2" charset="0"/>
                        </a:rPr>
                        <a:t>0.85</a:t>
                      </a:r>
                    </a:p>
                  </a:txBody>
                  <a:tcPr marL="89345" marR="89345" marT="44672" marB="44672"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sz="1800" b="1" dirty="0">
                          <a:latin typeface="Oliver Thin" panose="00000300000000000000" pitchFamily="2" charset="0"/>
                        </a:rPr>
                        <a:t>0.93</a:t>
                      </a:r>
                    </a:p>
                  </a:txBody>
                  <a:tcPr marL="89345" marR="89345" marT="44672" marB="44672"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6">
                        <a:lumMod val="75000"/>
                      </a:schemeClr>
                    </a:solidFill>
                  </a:tcPr>
                </a:tc>
                <a:extLst>
                  <a:ext uri="{0D108BD9-81ED-4DB2-BD59-A6C34878D82A}">
                    <a16:rowId xmlns:a16="http://schemas.microsoft.com/office/drawing/2014/main" val="3107582432"/>
                  </a:ext>
                </a:extLst>
              </a:tr>
              <a:tr h="826498">
                <a:tc>
                  <a:txBody>
                    <a:bodyPr/>
                    <a:lstStyle/>
                    <a:p>
                      <a:pPr algn="ctr"/>
                      <a:r>
                        <a:rPr lang="en-US" sz="1800" b="1" dirty="0">
                          <a:solidFill>
                            <a:schemeClr val="bg1"/>
                          </a:solidFill>
                          <a:latin typeface="Oliver Thin" panose="00000300000000000000" pitchFamily="2" charset="0"/>
                        </a:rPr>
                        <a:t>0.92</a:t>
                      </a:r>
                    </a:p>
                  </a:txBody>
                  <a:tcPr marL="89345" marR="89345" marT="44672" marB="44672"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6">
                        <a:lumMod val="75000"/>
                      </a:schemeClr>
                    </a:solidFill>
                  </a:tcPr>
                </a:tc>
                <a:tc>
                  <a:txBody>
                    <a:bodyPr/>
                    <a:lstStyle/>
                    <a:p>
                      <a:pPr algn="ctr"/>
                      <a:r>
                        <a:rPr lang="en-US" sz="1800" b="1" dirty="0">
                          <a:solidFill>
                            <a:schemeClr val="tx1"/>
                          </a:solidFill>
                          <a:latin typeface="Oliver Thin" panose="00000300000000000000" pitchFamily="2" charset="0"/>
                        </a:rPr>
                        <a:t>0.83</a:t>
                      </a:r>
                    </a:p>
                  </a:txBody>
                  <a:tcPr marL="89345" marR="89345" marT="44672" marB="44672"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573658534"/>
                  </a:ext>
                </a:extLst>
              </a:tr>
            </a:tbl>
          </a:graphicData>
        </a:graphic>
      </p:graphicFrame>
      <p:sp>
        <p:nvSpPr>
          <p:cNvPr id="57" name="TextBox 56">
            <a:extLst>
              <a:ext uri="{FF2B5EF4-FFF2-40B4-BE49-F238E27FC236}">
                <a16:creationId xmlns:a16="http://schemas.microsoft.com/office/drawing/2014/main" id="{12E5EA7F-1A79-D74A-2980-E5B2B42C344D}"/>
              </a:ext>
            </a:extLst>
          </p:cNvPr>
          <p:cNvSpPr txBox="1"/>
          <p:nvPr/>
        </p:nvSpPr>
        <p:spPr>
          <a:xfrm rot="5400000">
            <a:off x="4042104" y="2153640"/>
            <a:ext cx="1947969" cy="369332"/>
          </a:xfrm>
          <a:prstGeom prst="rect">
            <a:avLst/>
          </a:prstGeom>
          <a:noFill/>
        </p:spPr>
        <p:txBody>
          <a:bodyPr wrap="none" rtlCol="0">
            <a:spAutoFit/>
          </a:bodyPr>
          <a:lstStyle/>
          <a:p>
            <a:r>
              <a:rPr lang="en-US" dirty="0">
                <a:solidFill>
                  <a:schemeClr val="bg1"/>
                </a:solidFill>
              </a:rPr>
              <a:t>Logistic Regression</a:t>
            </a:r>
          </a:p>
        </p:txBody>
      </p:sp>
      <p:sp>
        <p:nvSpPr>
          <p:cNvPr id="58" name="TextBox 57">
            <a:extLst>
              <a:ext uri="{FF2B5EF4-FFF2-40B4-BE49-F238E27FC236}">
                <a16:creationId xmlns:a16="http://schemas.microsoft.com/office/drawing/2014/main" id="{E82C9EBA-1325-527E-F256-CE1C82B1ED3A}"/>
              </a:ext>
            </a:extLst>
          </p:cNvPr>
          <p:cNvSpPr txBox="1"/>
          <p:nvPr/>
        </p:nvSpPr>
        <p:spPr>
          <a:xfrm rot="5400000">
            <a:off x="9323475" y="2125340"/>
            <a:ext cx="1438535" cy="369332"/>
          </a:xfrm>
          <a:prstGeom prst="rect">
            <a:avLst/>
          </a:prstGeom>
          <a:noFill/>
        </p:spPr>
        <p:txBody>
          <a:bodyPr wrap="none" rtlCol="0">
            <a:spAutoFit/>
          </a:bodyPr>
          <a:lstStyle/>
          <a:p>
            <a:r>
              <a:rPr lang="en-US" dirty="0">
                <a:solidFill>
                  <a:schemeClr val="bg1"/>
                </a:solidFill>
              </a:rPr>
              <a:t>Decision Tree</a:t>
            </a:r>
          </a:p>
        </p:txBody>
      </p:sp>
      <p:sp>
        <p:nvSpPr>
          <p:cNvPr id="59" name="TextBox 58">
            <a:extLst>
              <a:ext uri="{FF2B5EF4-FFF2-40B4-BE49-F238E27FC236}">
                <a16:creationId xmlns:a16="http://schemas.microsoft.com/office/drawing/2014/main" id="{E1D945F9-606A-7B56-18F1-9A3B839B4FD8}"/>
              </a:ext>
            </a:extLst>
          </p:cNvPr>
          <p:cNvSpPr txBox="1"/>
          <p:nvPr/>
        </p:nvSpPr>
        <p:spPr>
          <a:xfrm rot="5400000">
            <a:off x="9554595" y="4609315"/>
            <a:ext cx="976293" cy="369332"/>
          </a:xfrm>
          <a:prstGeom prst="rect">
            <a:avLst/>
          </a:prstGeom>
          <a:noFill/>
        </p:spPr>
        <p:txBody>
          <a:bodyPr wrap="none" rtlCol="0">
            <a:spAutoFit/>
          </a:bodyPr>
          <a:lstStyle/>
          <a:p>
            <a:r>
              <a:rPr lang="en-US" dirty="0">
                <a:solidFill>
                  <a:schemeClr val="bg1"/>
                </a:solidFill>
              </a:rPr>
              <a:t>XGBoost</a:t>
            </a:r>
          </a:p>
        </p:txBody>
      </p:sp>
      <p:sp>
        <p:nvSpPr>
          <p:cNvPr id="60" name="TextBox 59">
            <a:extLst>
              <a:ext uri="{FF2B5EF4-FFF2-40B4-BE49-F238E27FC236}">
                <a16:creationId xmlns:a16="http://schemas.microsoft.com/office/drawing/2014/main" id="{B3C7D45F-0B2A-8532-0372-7AE76823668B}"/>
              </a:ext>
            </a:extLst>
          </p:cNvPr>
          <p:cNvSpPr txBox="1"/>
          <p:nvPr/>
        </p:nvSpPr>
        <p:spPr>
          <a:xfrm rot="5400000">
            <a:off x="4209463" y="4609315"/>
            <a:ext cx="1604222" cy="369332"/>
          </a:xfrm>
          <a:prstGeom prst="rect">
            <a:avLst/>
          </a:prstGeom>
          <a:noFill/>
        </p:spPr>
        <p:txBody>
          <a:bodyPr wrap="none" rtlCol="0">
            <a:spAutoFit/>
          </a:bodyPr>
          <a:lstStyle/>
          <a:p>
            <a:r>
              <a:rPr lang="en-US" dirty="0">
                <a:solidFill>
                  <a:schemeClr val="bg1"/>
                </a:solidFill>
              </a:rPr>
              <a:t>Random Forest</a:t>
            </a:r>
          </a:p>
        </p:txBody>
      </p:sp>
      <p:sp>
        <p:nvSpPr>
          <p:cNvPr id="61" name="TextBox 60">
            <a:extLst>
              <a:ext uri="{FF2B5EF4-FFF2-40B4-BE49-F238E27FC236}">
                <a16:creationId xmlns:a16="http://schemas.microsoft.com/office/drawing/2014/main" id="{488574F0-F7EA-8556-15D9-8C26D88E55CC}"/>
              </a:ext>
            </a:extLst>
          </p:cNvPr>
          <p:cNvSpPr txBox="1"/>
          <p:nvPr/>
        </p:nvSpPr>
        <p:spPr>
          <a:xfrm>
            <a:off x="2342738" y="1204031"/>
            <a:ext cx="845937" cy="307777"/>
          </a:xfrm>
          <a:prstGeom prst="rect">
            <a:avLst/>
          </a:prstGeom>
          <a:noFill/>
        </p:spPr>
        <p:txBody>
          <a:bodyPr wrap="none" rtlCol="0">
            <a:spAutoFit/>
          </a:bodyPr>
          <a:lstStyle/>
          <a:p>
            <a:r>
              <a:rPr lang="en-US" sz="1400" dirty="0">
                <a:solidFill>
                  <a:schemeClr val="accent6"/>
                </a:solidFill>
              </a:rPr>
              <a:t>Precision</a:t>
            </a:r>
          </a:p>
        </p:txBody>
      </p:sp>
      <p:sp>
        <p:nvSpPr>
          <p:cNvPr id="62" name="TextBox 61">
            <a:extLst>
              <a:ext uri="{FF2B5EF4-FFF2-40B4-BE49-F238E27FC236}">
                <a16:creationId xmlns:a16="http://schemas.microsoft.com/office/drawing/2014/main" id="{E05472FB-FBAF-8525-708A-2B12F1337507}"/>
              </a:ext>
            </a:extLst>
          </p:cNvPr>
          <p:cNvSpPr txBox="1"/>
          <p:nvPr/>
        </p:nvSpPr>
        <p:spPr>
          <a:xfrm>
            <a:off x="3654526" y="1192381"/>
            <a:ext cx="612860" cy="307777"/>
          </a:xfrm>
          <a:prstGeom prst="rect">
            <a:avLst/>
          </a:prstGeom>
          <a:noFill/>
        </p:spPr>
        <p:txBody>
          <a:bodyPr wrap="none" rtlCol="0">
            <a:spAutoFit/>
          </a:bodyPr>
          <a:lstStyle/>
          <a:p>
            <a:r>
              <a:rPr lang="en-US" sz="1400" dirty="0">
                <a:solidFill>
                  <a:schemeClr val="accent6"/>
                </a:solidFill>
              </a:rPr>
              <a:t>Recall</a:t>
            </a:r>
          </a:p>
        </p:txBody>
      </p:sp>
      <p:sp>
        <p:nvSpPr>
          <p:cNvPr id="63" name="TextBox 62">
            <a:extLst>
              <a:ext uri="{FF2B5EF4-FFF2-40B4-BE49-F238E27FC236}">
                <a16:creationId xmlns:a16="http://schemas.microsoft.com/office/drawing/2014/main" id="{72CAB143-7F43-CF7C-3ABD-36F041E23A1F}"/>
              </a:ext>
            </a:extLst>
          </p:cNvPr>
          <p:cNvSpPr txBox="1"/>
          <p:nvPr/>
        </p:nvSpPr>
        <p:spPr>
          <a:xfrm>
            <a:off x="7495734" y="1192809"/>
            <a:ext cx="845937" cy="307777"/>
          </a:xfrm>
          <a:prstGeom prst="rect">
            <a:avLst/>
          </a:prstGeom>
          <a:noFill/>
        </p:spPr>
        <p:txBody>
          <a:bodyPr wrap="none" rtlCol="0">
            <a:spAutoFit/>
          </a:bodyPr>
          <a:lstStyle/>
          <a:p>
            <a:r>
              <a:rPr lang="en-US" sz="1400" dirty="0">
                <a:solidFill>
                  <a:schemeClr val="accent6"/>
                </a:solidFill>
              </a:rPr>
              <a:t>Precision</a:t>
            </a:r>
          </a:p>
        </p:txBody>
      </p:sp>
      <p:sp>
        <p:nvSpPr>
          <p:cNvPr id="64" name="TextBox 63">
            <a:extLst>
              <a:ext uri="{FF2B5EF4-FFF2-40B4-BE49-F238E27FC236}">
                <a16:creationId xmlns:a16="http://schemas.microsoft.com/office/drawing/2014/main" id="{4F168315-5EDC-03E4-09DA-E337E95866A7}"/>
              </a:ext>
            </a:extLst>
          </p:cNvPr>
          <p:cNvSpPr txBox="1"/>
          <p:nvPr/>
        </p:nvSpPr>
        <p:spPr>
          <a:xfrm>
            <a:off x="8807522" y="1181159"/>
            <a:ext cx="612860" cy="307777"/>
          </a:xfrm>
          <a:prstGeom prst="rect">
            <a:avLst/>
          </a:prstGeom>
          <a:noFill/>
        </p:spPr>
        <p:txBody>
          <a:bodyPr wrap="none" rtlCol="0">
            <a:spAutoFit/>
          </a:bodyPr>
          <a:lstStyle/>
          <a:p>
            <a:r>
              <a:rPr lang="en-US" sz="1400" dirty="0">
                <a:solidFill>
                  <a:schemeClr val="accent6"/>
                </a:solidFill>
              </a:rPr>
              <a:t>Recall</a:t>
            </a:r>
          </a:p>
        </p:txBody>
      </p:sp>
      <p:sp>
        <p:nvSpPr>
          <p:cNvPr id="65" name="TextBox 64">
            <a:extLst>
              <a:ext uri="{FF2B5EF4-FFF2-40B4-BE49-F238E27FC236}">
                <a16:creationId xmlns:a16="http://schemas.microsoft.com/office/drawing/2014/main" id="{F58BF9CC-17E7-9672-9F25-65EEC9566EF8}"/>
              </a:ext>
            </a:extLst>
          </p:cNvPr>
          <p:cNvSpPr txBox="1"/>
          <p:nvPr/>
        </p:nvSpPr>
        <p:spPr>
          <a:xfrm>
            <a:off x="2417941" y="3718550"/>
            <a:ext cx="845937" cy="307777"/>
          </a:xfrm>
          <a:prstGeom prst="rect">
            <a:avLst/>
          </a:prstGeom>
          <a:noFill/>
        </p:spPr>
        <p:txBody>
          <a:bodyPr wrap="none" rtlCol="0">
            <a:spAutoFit/>
          </a:bodyPr>
          <a:lstStyle/>
          <a:p>
            <a:r>
              <a:rPr lang="en-US" sz="1400" dirty="0">
                <a:solidFill>
                  <a:schemeClr val="accent6"/>
                </a:solidFill>
              </a:rPr>
              <a:t>Precision</a:t>
            </a:r>
          </a:p>
        </p:txBody>
      </p:sp>
      <p:sp>
        <p:nvSpPr>
          <p:cNvPr id="67" name="TextBox 66">
            <a:extLst>
              <a:ext uri="{FF2B5EF4-FFF2-40B4-BE49-F238E27FC236}">
                <a16:creationId xmlns:a16="http://schemas.microsoft.com/office/drawing/2014/main" id="{5D6A3D4F-6943-4532-509E-8DD7661BDB29}"/>
              </a:ext>
            </a:extLst>
          </p:cNvPr>
          <p:cNvSpPr txBox="1"/>
          <p:nvPr/>
        </p:nvSpPr>
        <p:spPr>
          <a:xfrm>
            <a:off x="3729729" y="3706900"/>
            <a:ext cx="612860" cy="307777"/>
          </a:xfrm>
          <a:prstGeom prst="rect">
            <a:avLst/>
          </a:prstGeom>
          <a:noFill/>
        </p:spPr>
        <p:txBody>
          <a:bodyPr wrap="none" rtlCol="0">
            <a:spAutoFit/>
          </a:bodyPr>
          <a:lstStyle/>
          <a:p>
            <a:r>
              <a:rPr lang="en-US" sz="1400" dirty="0">
                <a:solidFill>
                  <a:schemeClr val="accent6"/>
                </a:solidFill>
              </a:rPr>
              <a:t>Recall</a:t>
            </a:r>
          </a:p>
        </p:txBody>
      </p:sp>
      <p:sp>
        <p:nvSpPr>
          <p:cNvPr id="68" name="TextBox 67">
            <a:extLst>
              <a:ext uri="{FF2B5EF4-FFF2-40B4-BE49-F238E27FC236}">
                <a16:creationId xmlns:a16="http://schemas.microsoft.com/office/drawing/2014/main" id="{BF2B58ED-CE97-DDBB-82CA-905382DC0C90}"/>
              </a:ext>
            </a:extLst>
          </p:cNvPr>
          <p:cNvSpPr txBox="1"/>
          <p:nvPr/>
        </p:nvSpPr>
        <p:spPr>
          <a:xfrm>
            <a:off x="7495143" y="3718550"/>
            <a:ext cx="845937" cy="307777"/>
          </a:xfrm>
          <a:prstGeom prst="rect">
            <a:avLst/>
          </a:prstGeom>
          <a:noFill/>
        </p:spPr>
        <p:txBody>
          <a:bodyPr wrap="none" rtlCol="0">
            <a:spAutoFit/>
          </a:bodyPr>
          <a:lstStyle/>
          <a:p>
            <a:r>
              <a:rPr lang="en-US" sz="1400" dirty="0">
                <a:solidFill>
                  <a:schemeClr val="accent6"/>
                </a:solidFill>
              </a:rPr>
              <a:t>Precision</a:t>
            </a:r>
          </a:p>
        </p:txBody>
      </p:sp>
      <p:sp>
        <p:nvSpPr>
          <p:cNvPr id="69" name="TextBox 68">
            <a:extLst>
              <a:ext uri="{FF2B5EF4-FFF2-40B4-BE49-F238E27FC236}">
                <a16:creationId xmlns:a16="http://schemas.microsoft.com/office/drawing/2014/main" id="{817F8DB9-95EC-8CF9-F092-949150271307}"/>
              </a:ext>
            </a:extLst>
          </p:cNvPr>
          <p:cNvSpPr txBox="1"/>
          <p:nvPr/>
        </p:nvSpPr>
        <p:spPr>
          <a:xfrm>
            <a:off x="8806931" y="3706900"/>
            <a:ext cx="612860" cy="307777"/>
          </a:xfrm>
          <a:prstGeom prst="rect">
            <a:avLst/>
          </a:prstGeom>
          <a:noFill/>
        </p:spPr>
        <p:txBody>
          <a:bodyPr wrap="none" rtlCol="0">
            <a:spAutoFit/>
          </a:bodyPr>
          <a:lstStyle/>
          <a:p>
            <a:r>
              <a:rPr lang="en-US" sz="1400" dirty="0">
                <a:solidFill>
                  <a:schemeClr val="accent6"/>
                </a:solidFill>
              </a:rPr>
              <a:t>Recall</a:t>
            </a:r>
          </a:p>
        </p:txBody>
      </p:sp>
      <p:sp>
        <p:nvSpPr>
          <p:cNvPr id="70" name="TextBox 69">
            <a:extLst>
              <a:ext uri="{FF2B5EF4-FFF2-40B4-BE49-F238E27FC236}">
                <a16:creationId xmlns:a16="http://schemas.microsoft.com/office/drawing/2014/main" id="{7A5B9E25-DD85-C55C-56DC-019210784232}"/>
              </a:ext>
            </a:extLst>
          </p:cNvPr>
          <p:cNvSpPr txBox="1"/>
          <p:nvPr/>
        </p:nvSpPr>
        <p:spPr>
          <a:xfrm>
            <a:off x="1889324" y="1761744"/>
            <a:ext cx="276038" cy="307777"/>
          </a:xfrm>
          <a:prstGeom prst="rect">
            <a:avLst/>
          </a:prstGeom>
          <a:noFill/>
        </p:spPr>
        <p:txBody>
          <a:bodyPr wrap="none" rtlCol="0">
            <a:spAutoFit/>
          </a:bodyPr>
          <a:lstStyle/>
          <a:p>
            <a:r>
              <a:rPr lang="en-US" sz="1400" dirty="0">
                <a:solidFill>
                  <a:schemeClr val="accent6"/>
                </a:solidFill>
              </a:rPr>
              <a:t>0</a:t>
            </a:r>
          </a:p>
        </p:txBody>
      </p:sp>
      <p:sp>
        <p:nvSpPr>
          <p:cNvPr id="71" name="TextBox 70">
            <a:extLst>
              <a:ext uri="{FF2B5EF4-FFF2-40B4-BE49-F238E27FC236}">
                <a16:creationId xmlns:a16="http://schemas.microsoft.com/office/drawing/2014/main" id="{A5B9C917-1991-AF24-F054-9325F8D41AEB}"/>
              </a:ext>
            </a:extLst>
          </p:cNvPr>
          <p:cNvSpPr txBox="1"/>
          <p:nvPr/>
        </p:nvSpPr>
        <p:spPr>
          <a:xfrm>
            <a:off x="1889324" y="2499360"/>
            <a:ext cx="276038" cy="307777"/>
          </a:xfrm>
          <a:prstGeom prst="rect">
            <a:avLst/>
          </a:prstGeom>
          <a:noFill/>
        </p:spPr>
        <p:txBody>
          <a:bodyPr wrap="none" rtlCol="0">
            <a:spAutoFit/>
          </a:bodyPr>
          <a:lstStyle/>
          <a:p>
            <a:r>
              <a:rPr lang="en-US" sz="1400" dirty="0">
                <a:solidFill>
                  <a:schemeClr val="accent6"/>
                </a:solidFill>
              </a:rPr>
              <a:t>1</a:t>
            </a:r>
          </a:p>
        </p:txBody>
      </p:sp>
      <p:sp>
        <p:nvSpPr>
          <p:cNvPr id="72" name="TextBox 71">
            <a:extLst>
              <a:ext uri="{FF2B5EF4-FFF2-40B4-BE49-F238E27FC236}">
                <a16:creationId xmlns:a16="http://schemas.microsoft.com/office/drawing/2014/main" id="{A9418561-3B40-BCD6-F2FD-F5ED0BB25FD8}"/>
              </a:ext>
            </a:extLst>
          </p:cNvPr>
          <p:cNvSpPr txBox="1"/>
          <p:nvPr/>
        </p:nvSpPr>
        <p:spPr>
          <a:xfrm>
            <a:off x="1889246" y="4236735"/>
            <a:ext cx="276038" cy="307777"/>
          </a:xfrm>
          <a:prstGeom prst="rect">
            <a:avLst/>
          </a:prstGeom>
          <a:noFill/>
        </p:spPr>
        <p:txBody>
          <a:bodyPr wrap="none" rtlCol="0">
            <a:spAutoFit/>
          </a:bodyPr>
          <a:lstStyle/>
          <a:p>
            <a:r>
              <a:rPr lang="en-US" sz="1400" dirty="0">
                <a:solidFill>
                  <a:schemeClr val="accent6"/>
                </a:solidFill>
              </a:rPr>
              <a:t>0</a:t>
            </a:r>
          </a:p>
        </p:txBody>
      </p:sp>
      <p:sp>
        <p:nvSpPr>
          <p:cNvPr id="73" name="TextBox 72">
            <a:extLst>
              <a:ext uri="{FF2B5EF4-FFF2-40B4-BE49-F238E27FC236}">
                <a16:creationId xmlns:a16="http://schemas.microsoft.com/office/drawing/2014/main" id="{F925BA2D-74E6-BC02-AA40-968D5352C416}"/>
              </a:ext>
            </a:extLst>
          </p:cNvPr>
          <p:cNvSpPr txBox="1"/>
          <p:nvPr/>
        </p:nvSpPr>
        <p:spPr>
          <a:xfrm>
            <a:off x="1889246" y="4974351"/>
            <a:ext cx="276038" cy="307777"/>
          </a:xfrm>
          <a:prstGeom prst="rect">
            <a:avLst/>
          </a:prstGeom>
          <a:noFill/>
        </p:spPr>
        <p:txBody>
          <a:bodyPr wrap="none" rtlCol="0">
            <a:spAutoFit/>
          </a:bodyPr>
          <a:lstStyle/>
          <a:p>
            <a:r>
              <a:rPr lang="en-US" sz="1400" dirty="0">
                <a:solidFill>
                  <a:schemeClr val="accent6"/>
                </a:solidFill>
              </a:rPr>
              <a:t>1</a:t>
            </a:r>
          </a:p>
        </p:txBody>
      </p:sp>
      <p:sp>
        <p:nvSpPr>
          <p:cNvPr id="74" name="TextBox 73">
            <a:extLst>
              <a:ext uri="{FF2B5EF4-FFF2-40B4-BE49-F238E27FC236}">
                <a16:creationId xmlns:a16="http://schemas.microsoft.com/office/drawing/2014/main" id="{DC109882-1335-F2C7-2489-B94F79F622BF}"/>
              </a:ext>
            </a:extLst>
          </p:cNvPr>
          <p:cNvSpPr txBox="1"/>
          <p:nvPr/>
        </p:nvSpPr>
        <p:spPr>
          <a:xfrm>
            <a:off x="6995762" y="4236735"/>
            <a:ext cx="276038" cy="307777"/>
          </a:xfrm>
          <a:prstGeom prst="rect">
            <a:avLst/>
          </a:prstGeom>
          <a:noFill/>
        </p:spPr>
        <p:txBody>
          <a:bodyPr wrap="none" rtlCol="0">
            <a:spAutoFit/>
          </a:bodyPr>
          <a:lstStyle/>
          <a:p>
            <a:r>
              <a:rPr lang="en-US" sz="1400" dirty="0">
                <a:solidFill>
                  <a:schemeClr val="accent6"/>
                </a:solidFill>
              </a:rPr>
              <a:t>0</a:t>
            </a:r>
          </a:p>
        </p:txBody>
      </p:sp>
      <p:sp>
        <p:nvSpPr>
          <p:cNvPr id="75" name="TextBox 74">
            <a:extLst>
              <a:ext uri="{FF2B5EF4-FFF2-40B4-BE49-F238E27FC236}">
                <a16:creationId xmlns:a16="http://schemas.microsoft.com/office/drawing/2014/main" id="{DCDA7CCC-B431-29FC-5EDF-D0A516187DB0}"/>
              </a:ext>
            </a:extLst>
          </p:cNvPr>
          <p:cNvSpPr txBox="1"/>
          <p:nvPr/>
        </p:nvSpPr>
        <p:spPr>
          <a:xfrm>
            <a:off x="6995762" y="4974351"/>
            <a:ext cx="276038" cy="307777"/>
          </a:xfrm>
          <a:prstGeom prst="rect">
            <a:avLst/>
          </a:prstGeom>
          <a:noFill/>
        </p:spPr>
        <p:txBody>
          <a:bodyPr wrap="none" rtlCol="0">
            <a:spAutoFit/>
          </a:bodyPr>
          <a:lstStyle/>
          <a:p>
            <a:r>
              <a:rPr lang="en-US" sz="1400" dirty="0">
                <a:solidFill>
                  <a:schemeClr val="accent6"/>
                </a:solidFill>
              </a:rPr>
              <a:t>1</a:t>
            </a:r>
          </a:p>
        </p:txBody>
      </p:sp>
      <p:sp>
        <p:nvSpPr>
          <p:cNvPr id="76" name="TextBox 75">
            <a:extLst>
              <a:ext uri="{FF2B5EF4-FFF2-40B4-BE49-F238E27FC236}">
                <a16:creationId xmlns:a16="http://schemas.microsoft.com/office/drawing/2014/main" id="{09C55EF3-91A9-C652-5E87-648E8B908651}"/>
              </a:ext>
            </a:extLst>
          </p:cNvPr>
          <p:cNvSpPr txBox="1"/>
          <p:nvPr/>
        </p:nvSpPr>
        <p:spPr>
          <a:xfrm>
            <a:off x="6995762" y="1729760"/>
            <a:ext cx="276038" cy="307777"/>
          </a:xfrm>
          <a:prstGeom prst="rect">
            <a:avLst/>
          </a:prstGeom>
          <a:noFill/>
        </p:spPr>
        <p:txBody>
          <a:bodyPr wrap="none" rtlCol="0">
            <a:spAutoFit/>
          </a:bodyPr>
          <a:lstStyle/>
          <a:p>
            <a:r>
              <a:rPr lang="en-US" sz="1400" dirty="0">
                <a:solidFill>
                  <a:schemeClr val="accent6"/>
                </a:solidFill>
              </a:rPr>
              <a:t>0</a:t>
            </a:r>
          </a:p>
        </p:txBody>
      </p:sp>
      <p:sp>
        <p:nvSpPr>
          <p:cNvPr id="77" name="TextBox 76">
            <a:extLst>
              <a:ext uri="{FF2B5EF4-FFF2-40B4-BE49-F238E27FC236}">
                <a16:creationId xmlns:a16="http://schemas.microsoft.com/office/drawing/2014/main" id="{93EB3459-ED1B-5CB9-DF41-AC5FFC94CD9D}"/>
              </a:ext>
            </a:extLst>
          </p:cNvPr>
          <p:cNvSpPr txBox="1"/>
          <p:nvPr/>
        </p:nvSpPr>
        <p:spPr>
          <a:xfrm>
            <a:off x="6995762" y="2467376"/>
            <a:ext cx="276038" cy="307777"/>
          </a:xfrm>
          <a:prstGeom prst="rect">
            <a:avLst/>
          </a:prstGeom>
          <a:noFill/>
        </p:spPr>
        <p:txBody>
          <a:bodyPr wrap="none" rtlCol="0">
            <a:spAutoFit/>
          </a:bodyPr>
          <a:lstStyle/>
          <a:p>
            <a:r>
              <a:rPr lang="en-US" sz="1400" dirty="0">
                <a:solidFill>
                  <a:schemeClr val="accent6"/>
                </a:solidFill>
              </a:rPr>
              <a:t>1</a:t>
            </a:r>
          </a:p>
        </p:txBody>
      </p:sp>
    </p:spTree>
    <p:extLst>
      <p:ext uri="{BB962C8B-B14F-4D97-AF65-F5344CB8AC3E}">
        <p14:creationId xmlns:p14="http://schemas.microsoft.com/office/powerpoint/2010/main" val="3540251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additive="base">
                                        <p:cTn id="7" dur="500" fill="hold"/>
                                        <p:tgtEl>
                                          <p:spTgt spid="61"/>
                                        </p:tgtEl>
                                        <p:attrNameLst>
                                          <p:attrName>ppt_x</p:attrName>
                                        </p:attrNameLst>
                                      </p:cBhvr>
                                      <p:tavLst>
                                        <p:tav tm="0">
                                          <p:val>
                                            <p:strVal val="0-#ppt_w/2"/>
                                          </p:val>
                                        </p:tav>
                                        <p:tav tm="100000">
                                          <p:val>
                                            <p:strVal val="#ppt_x"/>
                                          </p:val>
                                        </p:tav>
                                      </p:tavLst>
                                    </p:anim>
                                    <p:anim calcmode="lin" valueType="num">
                                      <p:cBhvr additive="base">
                                        <p:cTn id="8" dur="500" fill="hold"/>
                                        <p:tgtEl>
                                          <p:spTgt spid="6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anim calcmode="lin" valueType="num">
                                      <p:cBhvr additive="base">
                                        <p:cTn id="11" dur="500" fill="hold"/>
                                        <p:tgtEl>
                                          <p:spTgt spid="62"/>
                                        </p:tgtEl>
                                        <p:attrNameLst>
                                          <p:attrName>ppt_x</p:attrName>
                                        </p:attrNameLst>
                                      </p:cBhvr>
                                      <p:tavLst>
                                        <p:tav tm="0">
                                          <p:val>
                                            <p:strVal val="0-#ppt_w/2"/>
                                          </p:val>
                                        </p:tav>
                                        <p:tav tm="100000">
                                          <p:val>
                                            <p:strVal val="#ppt_x"/>
                                          </p:val>
                                        </p:tav>
                                      </p:tavLst>
                                    </p:anim>
                                    <p:anim calcmode="lin" valueType="num">
                                      <p:cBhvr additive="base">
                                        <p:cTn id="12" dur="500" fill="hold"/>
                                        <p:tgtEl>
                                          <p:spTgt spid="6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0"/>
                                        </p:tgtEl>
                                        <p:attrNameLst>
                                          <p:attrName>style.visibility</p:attrName>
                                        </p:attrNameLst>
                                      </p:cBhvr>
                                      <p:to>
                                        <p:strVal val="visible"/>
                                      </p:to>
                                    </p:set>
                                    <p:anim calcmode="lin" valueType="num">
                                      <p:cBhvr additive="base">
                                        <p:cTn id="15" dur="500" fill="hold"/>
                                        <p:tgtEl>
                                          <p:spTgt spid="70"/>
                                        </p:tgtEl>
                                        <p:attrNameLst>
                                          <p:attrName>ppt_x</p:attrName>
                                        </p:attrNameLst>
                                      </p:cBhvr>
                                      <p:tavLst>
                                        <p:tav tm="0">
                                          <p:val>
                                            <p:strVal val="0-#ppt_w/2"/>
                                          </p:val>
                                        </p:tav>
                                        <p:tav tm="100000">
                                          <p:val>
                                            <p:strVal val="#ppt_x"/>
                                          </p:val>
                                        </p:tav>
                                      </p:tavLst>
                                    </p:anim>
                                    <p:anim calcmode="lin" valueType="num">
                                      <p:cBhvr additive="base">
                                        <p:cTn id="16" dur="500" fill="hold"/>
                                        <p:tgtEl>
                                          <p:spTgt spid="70"/>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anim calcmode="lin" valueType="num">
                                      <p:cBhvr additive="base">
                                        <p:cTn id="19" dur="500" fill="hold"/>
                                        <p:tgtEl>
                                          <p:spTgt spid="71"/>
                                        </p:tgtEl>
                                        <p:attrNameLst>
                                          <p:attrName>ppt_x</p:attrName>
                                        </p:attrNameLst>
                                      </p:cBhvr>
                                      <p:tavLst>
                                        <p:tav tm="0">
                                          <p:val>
                                            <p:strVal val="0-#ppt_w/2"/>
                                          </p:val>
                                        </p:tav>
                                        <p:tav tm="100000">
                                          <p:val>
                                            <p:strVal val="#ppt_x"/>
                                          </p:val>
                                        </p:tav>
                                      </p:tavLst>
                                    </p:anim>
                                    <p:anim calcmode="lin" valueType="num">
                                      <p:cBhvr additive="base">
                                        <p:cTn id="20" dur="500" fill="hold"/>
                                        <p:tgtEl>
                                          <p:spTgt spid="71"/>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anim calcmode="lin" valueType="num">
                                      <p:cBhvr additive="base">
                                        <p:cTn id="27" dur="500" fill="hold"/>
                                        <p:tgtEl>
                                          <p:spTgt spid="57"/>
                                        </p:tgtEl>
                                        <p:attrNameLst>
                                          <p:attrName>ppt_x</p:attrName>
                                        </p:attrNameLst>
                                      </p:cBhvr>
                                      <p:tavLst>
                                        <p:tav tm="0">
                                          <p:val>
                                            <p:strVal val="0-#ppt_w/2"/>
                                          </p:val>
                                        </p:tav>
                                        <p:tav tm="100000">
                                          <p:val>
                                            <p:strVal val="#ppt_x"/>
                                          </p:val>
                                        </p:tav>
                                      </p:tavLst>
                                    </p:anim>
                                    <p:anim calcmode="lin" valueType="num">
                                      <p:cBhvr additive="base">
                                        <p:cTn id="2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nodeType="clickEffect">
                                  <p:stCondLst>
                                    <p:cond delay="0"/>
                                  </p:stCondLst>
                                  <p:childTnLst>
                                    <p:set>
                                      <p:cBhvr>
                                        <p:cTn id="32" dur="1" fill="hold">
                                          <p:stCondLst>
                                            <p:cond delay="0"/>
                                          </p:stCondLst>
                                        </p:cTn>
                                        <p:tgtEl>
                                          <p:spTgt spid="48"/>
                                        </p:tgtEl>
                                        <p:attrNameLst>
                                          <p:attrName>style.visibility</p:attrName>
                                        </p:attrNameLst>
                                      </p:cBhvr>
                                      <p:to>
                                        <p:strVal val="visible"/>
                                      </p:to>
                                    </p:set>
                                    <p:anim calcmode="lin" valueType="num">
                                      <p:cBhvr additive="base">
                                        <p:cTn id="33" dur="500" fill="hold"/>
                                        <p:tgtEl>
                                          <p:spTgt spid="48"/>
                                        </p:tgtEl>
                                        <p:attrNameLst>
                                          <p:attrName>ppt_x</p:attrName>
                                        </p:attrNameLst>
                                      </p:cBhvr>
                                      <p:tavLst>
                                        <p:tav tm="0">
                                          <p:val>
                                            <p:strVal val="1+#ppt_w/2"/>
                                          </p:val>
                                        </p:tav>
                                        <p:tav tm="100000">
                                          <p:val>
                                            <p:strVal val="#ppt_x"/>
                                          </p:val>
                                        </p:tav>
                                      </p:tavLst>
                                    </p:anim>
                                    <p:anim calcmode="lin" valueType="num">
                                      <p:cBhvr additive="base">
                                        <p:cTn id="34" dur="500" fill="hold"/>
                                        <p:tgtEl>
                                          <p:spTgt spid="48"/>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anim calcmode="lin" valueType="num">
                                      <p:cBhvr additive="base">
                                        <p:cTn id="37" dur="500" fill="hold"/>
                                        <p:tgtEl>
                                          <p:spTgt spid="58"/>
                                        </p:tgtEl>
                                        <p:attrNameLst>
                                          <p:attrName>ppt_x</p:attrName>
                                        </p:attrNameLst>
                                      </p:cBhvr>
                                      <p:tavLst>
                                        <p:tav tm="0">
                                          <p:val>
                                            <p:strVal val="1+#ppt_w/2"/>
                                          </p:val>
                                        </p:tav>
                                        <p:tav tm="100000">
                                          <p:val>
                                            <p:strVal val="#ppt_x"/>
                                          </p:val>
                                        </p:tav>
                                      </p:tavLst>
                                    </p:anim>
                                    <p:anim calcmode="lin" valueType="num">
                                      <p:cBhvr additive="base">
                                        <p:cTn id="38" dur="500" fill="hold"/>
                                        <p:tgtEl>
                                          <p:spTgt spid="58"/>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anim calcmode="lin" valueType="num">
                                      <p:cBhvr additive="base">
                                        <p:cTn id="41" dur="500" fill="hold"/>
                                        <p:tgtEl>
                                          <p:spTgt spid="63"/>
                                        </p:tgtEl>
                                        <p:attrNameLst>
                                          <p:attrName>ppt_x</p:attrName>
                                        </p:attrNameLst>
                                      </p:cBhvr>
                                      <p:tavLst>
                                        <p:tav tm="0">
                                          <p:val>
                                            <p:strVal val="1+#ppt_w/2"/>
                                          </p:val>
                                        </p:tav>
                                        <p:tav tm="100000">
                                          <p:val>
                                            <p:strVal val="#ppt_x"/>
                                          </p:val>
                                        </p:tav>
                                      </p:tavLst>
                                    </p:anim>
                                    <p:anim calcmode="lin" valueType="num">
                                      <p:cBhvr additive="base">
                                        <p:cTn id="42" dur="500" fill="hold"/>
                                        <p:tgtEl>
                                          <p:spTgt spid="63"/>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64"/>
                                        </p:tgtEl>
                                        <p:attrNameLst>
                                          <p:attrName>style.visibility</p:attrName>
                                        </p:attrNameLst>
                                      </p:cBhvr>
                                      <p:to>
                                        <p:strVal val="visible"/>
                                      </p:to>
                                    </p:set>
                                    <p:anim calcmode="lin" valueType="num">
                                      <p:cBhvr additive="base">
                                        <p:cTn id="45" dur="500" fill="hold"/>
                                        <p:tgtEl>
                                          <p:spTgt spid="64"/>
                                        </p:tgtEl>
                                        <p:attrNameLst>
                                          <p:attrName>ppt_x</p:attrName>
                                        </p:attrNameLst>
                                      </p:cBhvr>
                                      <p:tavLst>
                                        <p:tav tm="0">
                                          <p:val>
                                            <p:strVal val="1+#ppt_w/2"/>
                                          </p:val>
                                        </p:tav>
                                        <p:tav tm="100000">
                                          <p:val>
                                            <p:strVal val="#ppt_x"/>
                                          </p:val>
                                        </p:tav>
                                      </p:tavLst>
                                    </p:anim>
                                    <p:anim calcmode="lin" valueType="num">
                                      <p:cBhvr additive="base">
                                        <p:cTn id="46" dur="500" fill="hold"/>
                                        <p:tgtEl>
                                          <p:spTgt spid="64"/>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76"/>
                                        </p:tgtEl>
                                        <p:attrNameLst>
                                          <p:attrName>style.visibility</p:attrName>
                                        </p:attrNameLst>
                                      </p:cBhvr>
                                      <p:to>
                                        <p:strVal val="visible"/>
                                      </p:to>
                                    </p:set>
                                    <p:anim calcmode="lin" valueType="num">
                                      <p:cBhvr additive="base">
                                        <p:cTn id="49" dur="500" fill="hold"/>
                                        <p:tgtEl>
                                          <p:spTgt spid="76"/>
                                        </p:tgtEl>
                                        <p:attrNameLst>
                                          <p:attrName>ppt_x</p:attrName>
                                        </p:attrNameLst>
                                      </p:cBhvr>
                                      <p:tavLst>
                                        <p:tav tm="0">
                                          <p:val>
                                            <p:strVal val="1+#ppt_w/2"/>
                                          </p:val>
                                        </p:tav>
                                        <p:tav tm="100000">
                                          <p:val>
                                            <p:strVal val="#ppt_x"/>
                                          </p:val>
                                        </p:tav>
                                      </p:tavLst>
                                    </p:anim>
                                    <p:anim calcmode="lin" valueType="num">
                                      <p:cBhvr additive="base">
                                        <p:cTn id="50" dur="500" fill="hold"/>
                                        <p:tgtEl>
                                          <p:spTgt spid="76"/>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77"/>
                                        </p:tgtEl>
                                        <p:attrNameLst>
                                          <p:attrName>style.visibility</p:attrName>
                                        </p:attrNameLst>
                                      </p:cBhvr>
                                      <p:to>
                                        <p:strVal val="visible"/>
                                      </p:to>
                                    </p:set>
                                    <p:anim calcmode="lin" valueType="num">
                                      <p:cBhvr additive="base">
                                        <p:cTn id="53" dur="500" fill="hold"/>
                                        <p:tgtEl>
                                          <p:spTgt spid="77"/>
                                        </p:tgtEl>
                                        <p:attrNameLst>
                                          <p:attrName>ppt_x</p:attrName>
                                        </p:attrNameLst>
                                      </p:cBhvr>
                                      <p:tavLst>
                                        <p:tav tm="0">
                                          <p:val>
                                            <p:strVal val="1+#ppt_w/2"/>
                                          </p:val>
                                        </p:tav>
                                        <p:tav tm="100000">
                                          <p:val>
                                            <p:strVal val="#ppt_x"/>
                                          </p:val>
                                        </p:tav>
                                      </p:tavLst>
                                    </p:anim>
                                    <p:anim calcmode="lin" valueType="num">
                                      <p:cBhvr additive="base">
                                        <p:cTn id="54" dur="500" fill="hold"/>
                                        <p:tgtEl>
                                          <p:spTgt spid="77"/>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nodeType="click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500" fill="hold"/>
                                        <p:tgtEl>
                                          <p:spTgt spid="46"/>
                                        </p:tgtEl>
                                        <p:attrNameLst>
                                          <p:attrName>ppt_x</p:attrName>
                                        </p:attrNameLst>
                                      </p:cBhvr>
                                      <p:tavLst>
                                        <p:tav tm="0">
                                          <p:val>
                                            <p:strVal val="0-#ppt_w/2"/>
                                          </p:val>
                                        </p:tav>
                                        <p:tav tm="100000">
                                          <p:val>
                                            <p:strVal val="#ppt_x"/>
                                          </p:val>
                                        </p:tav>
                                      </p:tavLst>
                                    </p:anim>
                                    <p:anim calcmode="lin" valueType="num">
                                      <p:cBhvr additive="base">
                                        <p:cTn id="60" dur="500" fill="hold"/>
                                        <p:tgtEl>
                                          <p:spTgt spid="46"/>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60"/>
                                        </p:tgtEl>
                                        <p:attrNameLst>
                                          <p:attrName>style.visibility</p:attrName>
                                        </p:attrNameLst>
                                      </p:cBhvr>
                                      <p:to>
                                        <p:strVal val="visible"/>
                                      </p:to>
                                    </p:set>
                                    <p:anim calcmode="lin" valueType="num">
                                      <p:cBhvr additive="base">
                                        <p:cTn id="63" dur="500" fill="hold"/>
                                        <p:tgtEl>
                                          <p:spTgt spid="60"/>
                                        </p:tgtEl>
                                        <p:attrNameLst>
                                          <p:attrName>ppt_x</p:attrName>
                                        </p:attrNameLst>
                                      </p:cBhvr>
                                      <p:tavLst>
                                        <p:tav tm="0">
                                          <p:val>
                                            <p:strVal val="0-#ppt_w/2"/>
                                          </p:val>
                                        </p:tav>
                                        <p:tav tm="100000">
                                          <p:val>
                                            <p:strVal val="#ppt_x"/>
                                          </p:val>
                                        </p:tav>
                                      </p:tavLst>
                                    </p:anim>
                                    <p:anim calcmode="lin" valueType="num">
                                      <p:cBhvr additive="base">
                                        <p:cTn id="64" dur="500" fill="hold"/>
                                        <p:tgtEl>
                                          <p:spTgt spid="60"/>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65"/>
                                        </p:tgtEl>
                                        <p:attrNameLst>
                                          <p:attrName>style.visibility</p:attrName>
                                        </p:attrNameLst>
                                      </p:cBhvr>
                                      <p:to>
                                        <p:strVal val="visible"/>
                                      </p:to>
                                    </p:set>
                                    <p:anim calcmode="lin" valueType="num">
                                      <p:cBhvr additive="base">
                                        <p:cTn id="67" dur="500" fill="hold"/>
                                        <p:tgtEl>
                                          <p:spTgt spid="65"/>
                                        </p:tgtEl>
                                        <p:attrNameLst>
                                          <p:attrName>ppt_x</p:attrName>
                                        </p:attrNameLst>
                                      </p:cBhvr>
                                      <p:tavLst>
                                        <p:tav tm="0">
                                          <p:val>
                                            <p:strVal val="0-#ppt_w/2"/>
                                          </p:val>
                                        </p:tav>
                                        <p:tav tm="100000">
                                          <p:val>
                                            <p:strVal val="#ppt_x"/>
                                          </p:val>
                                        </p:tav>
                                      </p:tavLst>
                                    </p:anim>
                                    <p:anim calcmode="lin" valueType="num">
                                      <p:cBhvr additive="base">
                                        <p:cTn id="68" dur="500" fill="hold"/>
                                        <p:tgtEl>
                                          <p:spTgt spid="65"/>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67"/>
                                        </p:tgtEl>
                                        <p:attrNameLst>
                                          <p:attrName>style.visibility</p:attrName>
                                        </p:attrNameLst>
                                      </p:cBhvr>
                                      <p:to>
                                        <p:strVal val="visible"/>
                                      </p:to>
                                    </p:set>
                                    <p:anim calcmode="lin" valueType="num">
                                      <p:cBhvr additive="base">
                                        <p:cTn id="71" dur="500" fill="hold"/>
                                        <p:tgtEl>
                                          <p:spTgt spid="67"/>
                                        </p:tgtEl>
                                        <p:attrNameLst>
                                          <p:attrName>ppt_x</p:attrName>
                                        </p:attrNameLst>
                                      </p:cBhvr>
                                      <p:tavLst>
                                        <p:tav tm="0">
                                          <p:val>
                                            <p:strVal val="0-#ppt_w/2"/>
                                          </p:val>
                                        </p:tav>
                                        <p:tav tm="100000">
                                          <p:val>
                                            <p:strVal val="#ppt_x"/>
                                          </p:val>
                                        </p:tav>
                                      </p:tavLst>
                                    </p:anim>
                                    <p:anim calcmode="lin" valueType="num">
                                      <p:cBhvr additive="base">
                                        <p:cTn id="72" dur="500" fill="hold"/>
                                        <p:tgtEl>
                                          <p:spTgt spid="67"/>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72"/>
                                        </p:tgtEl>
                                        <p:attrNameLst>
                                          <p:attrName>style.visibility</p:attrName>
                                        </p:attrNameLst>
                                      </p:cBhvr>
                                      <p:to>
                                        <p:strVal val="visible"/>
                                      </p:to>
                                    </p:set>
                                    <p:anim calcmode="lin" valueType="num">
                                      <p:cBhvr additive="base">
                                        <p:cTn id="75" dur="500" fill="hold"/>
                                        <p:tgtEl>
                                          <p:spTgt spid="72"/>
                                        </p:tgtEl>
                                        <p:attrNameLst>
                                          <p:attrName>ppt_x</p:attrName>
                                        </p:attrNameLst>
                                      </p:cBhvr>
                                      <p:tavLst>
                                        <p:tav tm="0">
                                          <p:val>
                                            <p:strVal val="0-#ppt_w/2"/>
                                          </p:val>
                                        </p:tav>
                                        <p:tav tm="100000">
                                          <p:val>
                                            <p:strVal val="#ppt_x"/>
                                          </p:val>
                                        </p:tav>
                                      </p:tavLst>
                                    </p:anim>
                                    <p:anim calcmode="lin" valueType="num">
                                      <p:cBhvr additive="base">
                                        <p:cTn id="76" dur="500" fill="hold"/>
                                        <p:tgtEl>
                                          <p:spTgt spid="72"/>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73"/>
                                        </p:tgtEl>
                                        <p:attrNameLst>
                                          <p:attrName>style.visibility</p:attrName>
                                        </p:attrNameLst>
                                      </p:cBhvr>
                                      <p:to>
                                        <p:strVal val="visible"/>
                                      </p:to>
                                    </p:set>
                                    <p:anim calcmode="lin" valueType="num">
                                      <p:cBhvr additive="base">
                                        <p:cTn id="79" dur="500" fill="hold"/>
                                        <p:tgtEl>
                                          <p:spTgt spid="73"/>
                                        </p:tgtEl>
                                        <p:attrNameLst>
                                          <p:attrName>ppt_x</p:attrName>
                                        </p:attrNameLst>
                                      </p:cBhvr>
                                      <p:tavLst>
                                        <p:tav tm="0">
                                          <p:val>
                                            <p:strVal val="0-#ppt_w/2"/>
                                          </p:val>
                                        </p:tav>
                                        <p:tav tm="100000">
                                          <p:val>
                                            <p:strVal val="#ppt_x"/>
                                          </p:val>
                                        </p:tav>
                                      </p:tavLst>
                                    </p:anim>
                                    <p:anim calcmode="lin" valueType="num">
                                      <p:cBhvr additive="base">
                                        <p:cTn id="80" dur="500" fill="hold"/>
                                        <p:tgtEl>
                                          <p:spTgt spid="73"/>
                                        </p:tgtEl>
                                        <p:attrNameLst>
                                          <p:attrName>ppt_y</p:attrName>
                                        </p:attrNameLst>
                                      </p:cBhvr>
                                      <p:tavLst>
                                        <p:tav tm="0">
                                          <p:val>
                                            <p:strVal val="#ppt_y"/>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2" fill="hold" nodeType="clickEffect">
                                  <p:stCondLst>
                                    <p:cond delay="0"/>
                                  </p:stCondLst>
                                  <p:childTnLst>
                                    <p:set>
                                      <p:cBhvr>
                                        <p:cTn id="84" dur="1" fill="hold">
                                          <p:stCondLst>
                                            <p:cond delay="0"/>
                                          </p:stCondLst>
                                        </p:cTn>
                                        <p:tgtEl>
                                          <p:spTgt spid="47"/>
                                        </p:tgtEl>
                                        <p:attrNameLst>
                                          <p:attrName>style.visibility</p:attrName>
                                        </p:attrNameLst>
                                      </p:cBhvr>
                                      <p:to>
                                        <p:strVal val="visible"/>
                                      </p:to>
                                    </p:set>
                                    <p:anim calcmode="lin" valueType="num">
                                      <p:cBhvr additive="base">
                                        <p:cTn id="85" dur="500" fill="hold"/>
                                        <p:tgtEl>
                                          <p:spTgt spid="47"/>
                                        </p:tgtEl>
                                        <p:attrNameLst>
                                          <p:attrName>ppt_x</p:attrName>
                                        </p:attrNameLst>
                                      </p:cBhvr>
                                      <p:tavLst>
                                        <p:tav tm="0">
                                          <p:val>
                                            <p:strVal val="1+#ppt_w/2"/>
                                          </p:val>
                                        </p:tav>
                                        <p:tav tm="100000">
                                          <p:val>
                                            <p:strVal val="#ppt_x"/>
                                          </p:val>
                                        </p:tav>
                                      </p:tavLst>
                                    </p:anim>
                                    <p:anim calcmode="lin" valueType="num">
                                      <p:cBhvr additive="base">
                                        <p:cTn id="86" dur="500" fill="hold"/>
                                        <p:tgtEl>
                                          <p:spTgt spid="47"/>
                                        </p:tgtEl>
                                        <p:attrNameLst>
                                          <p:attrName>ppt_y</p:attrName>
                                        </p:attrNameLst>
                                      </p:cBhvr>
                                      <p:tavLst>
                                        <p:tav tm="0">
                                          <p:val>
                                            <p:strVal val="#ppt_y"/>
                                          </p:val>
                                        </p:tav>
                                        <p:tav tm="100000">
                                          <p:val>
                                            <p:strVal val="#ppt_y"/>
                                          </p:val>
                                        </p:tav>
                                      </p:tavLst>
                                    </p:anim>
                                  </p:childTnLst>
                                </p:cTn>
                              </p:par>
                              <p:par>
                                <p:cTn id="87" presetID="2" presetClass="entr" presetSubtype="2" fill="hold" grpId="0" nodeType="withEffect">
                                  <p:stCondLst>
                                    <p:cond delay="0"/>
                                  </p:stCondLst>
                                  <p:childTnLst>
                                    <p:set>
                                      <p:cBhvr>
                                        <p:cTn id="88" dur="1" fill="hold">
                                          <p:stCondLst>
                                            <p:cond delay="0"/>
                                          </p:stCondLst>
                                        </p:cTn>
                                        <p:tgtEl>
                                          <p:spTgt spid="59"/>
                                        </p:tgtEl>
                                        <p:attrNameLst>
                                          <p:attrName>style.visibility</p:attrName>
                                        </p:attrNameLst>
                                      </p:cBhvr>
                                      <p:to>
                                        <p:strVal val="visible"/>
                                      </p:to>
                                    </p:set>
                                    <p:anim calcmode="lin" valueType="num">
                                      <p:cBhvr additive="base">
                                        <p:cTn id="89" dur="500" fill="hold"/>
                                        <p:tgtEl>
                                          <p:spTgt spid="59"/>
                                        </p:tgtEl>
                                        <p:attrNameLst>
                                          <p:attrName>ppt_x</p:attrName>
                                        </p:attrNameLst>
                                      </p:cBhvr>
                                      <p:tavLst>
                                        <p:tav tm="0">
                                          <p:val>
                                            <p:strVal val="1+#ppt_w/2"/>
                                          </p:val>
                                        </p:tav>
                                        <p:tav tm="100000">
                                          <p:val>
                                            <p:strVal val="#ppt_x"/>
                                          </p:val>
                                        </p:tav>
                                      </p:tavLst>
                                    </p:anim>
                                    <p:anim calcmode="lin" valueType="num">
                                      <p:cBhvr additive="base">
                                        <p:cTn id="90" dur="500" fill="hold"/>
                                        <p:tgtEl>
                                          <p:spTgt spid="59"/>
                                        </p:tgtEl>
                                        <p:attrNameLst>
                                          <p:attrName>ppt_y</p:attrName>
                                        </p:attrNameLst>
                                      </p:cBhvr>
                                      <p:tavLst>
                                        <p:tav tm="0">
                                          <p:val>
                                            <p:strVal val="#ppt_y"/>
                                          </p:val>
                                        </p:tav>
                                        <p:tav tm="100000">
                                          <p:val>
                                            <p:strVal val="#ppt_y"/>
                                          </p:val>
                                        </p:tav>
                                      </p:tavLst>
                                    </p:anim>
                                  </p:childTnLst>
                                </p:cTn>
                              </p:par>
                              <p:par>
                                <p:cTn id="91" presetID="2" presetClass="entr" presetSubtype="2" fill="hold" grpId="0" nodeType="withEffect">
                                  <p:stCondLst>
                                    <p:cond delay="0"/>
                                  </p:stCondLst>
                                  <p:childTnLst>
                                    <p:set>
                                      <p:cBhvr>
                                        <p:cTn id="92" dur="1" fill="hold">
                                          <p:stCondLst>
                                            <p:cond delay="0"/>
                                          </p:stCondLst>
                                        </p:cTn>
                                        <p:tgtEl>
                                          <p:spTgt spid="68"/>
                                        </p:tgtEl>
                                        <p:attrNameLst>
                                          <p:attrName>style.visibility</p:attrName>
                                        </p:attrNameLst>
                                      </p:cBhvr>
                                      <p:to>
                                        <p:strVal val="visible"/>
                                      </p:to>
                                    </p:set>
                                    <p:anim calcmode="lin" valueType="num">
                                      <p:cBhvr additive="base">
                                        <p:cTn id="93" dur="500" fill="hold"/>
                                        <p:tgtEl>
                                          <p:spTgt spid="68"/>
                                        </p:tgtEl>
                                        <p:attrNameLst>
                                          <p:attrName>ppt_x</p:attrName>
                                        </p:attrNameLst>
                                      </p:cBhvr>
                                      <p:tavLst>
                                        <p:tav tm="0">
                                          <p:val>
                                            <p:strVal val="1+#ppt_w/2"/>
                                          </p:val>
                                        </p:tav>
                                        <p:tav tm="100000">
                                          <p:val>
                                            <p:strVal val="#ppt_x"/>
                                          </p:val>
                                        </p:tav>
                                      </p:tavLst>
                                    </p:anim>
                                    <p:anim calcmode="lin" valueType="num">
                                      <p:cBhvr additive="base">
                                        <p:cTn id="94" dur="500" fill="hold"/>
                                        <p:tgtEl>
                                          <p:spTgt spid="68"/>
                                        </p:tgtEl>
                                        <p:attrNameLst>
                                          <p:attrName>ppt_y</p:attrName>
                                        </p:attrNameLst>
                                      </p:cBhvr>
                                      <p:tavLst>
                                        <p:tav tm="0">
                                          <p:val>
                                            <p:strVal val="#ppt_y"/>
                                          </p:val>
                                        </p:tav>
                                        <p:tav tm="100000">
                                          <p:val>
                                            <p:strVal val="#ppt_y"/>
                                          </p:val>
                                        </p:tav>
                                      </p:tavLst>
                                    </p:anim>
                                  </p:childTnLst>
                                </p:cTn>
                              </p:par>
                              <p:par>
                                <p:cTn id="95" presetID="2" presetClass="entr" presetSubtype="2" fill="hold" grpId="0" nodeType="withEffect">
                                  <p:stCondLst>
                                    <p:cond delay="0"/>
                                  </p:stCondLst>
                                  <p:childTnLst>
                                    <p:set>
                                      <p:cBhvr>
                                        <p:cTn id="96" dur="1" fill="hold">
                                          <p:stCondLst>
                                            <p:cond delay="0"/>
                                          </p:stCondLst>
                                        </p:cTn>
                                        <p:tgtEl>
                                          <p:spTgt spid="69"/>
                                        </p:tgtEl>
                                        <p:attrNameLst>
                                          <p:attrName>style.visibility</p:attrName>
                                        </p:attrNameLst>
                                      </p:cBhvr>
                                      <p:to>
                                        <p:strVal val="visible"/>
                                      </p:to>
                                    </p:set>
                                    <p:anim calcmode="lin" valueType="num">
                                      <p:cBhvr additive="base">
                                        <p:cTn id="97" dur="500" fill="hold"/>
                                        <p:tgtEl>
                                          <p:spTgt spid="69"/>
                                        </p:tgtEl>
                                        <p:attrNameLst>
                                          <p:attrName>ppt_x</p:attrName>
                                        </p:attrNameLst>
                                      </p:cBhvr>
                                      <p:tavLst>
                                        <p:tav tm="0">
                                          <p:val>
                                            <p:strVal val="1+#ppt_w/2"/>
                                          </p:val>
                                        </p:tav>
                                        <p:tav tm="100000">
                                          <p:val>
                                            <p:strVal val="#ppt_x"/>
                                          </p:val>
                                        </p:tav>
                                      </p:tavLst>
                                    </p:anim>
                                    <p:anim calcmode="lin" valueType="num">
                                      <p:cBhvr additive="base">
                                        <p:cTn id="98" dur="500" fill="hold"/>
                                        <p:tgtEl>
                                          <p:spTgt spid="69"/>
                                        </p:tgtEl>
                                        <p:attrNameLst>
                                          <p:attrName>ppt_y</p:attrName>
                                        </p:attrNameLst>
                                      </p:cBhvr>
                                      <p:tavLst>
                                        <p:tav tm="0">
                                          <p:val>
                                            <p:strVal val="#ppt_y"/>
                                          </p:val>
                                        </p:tav>
                                        <p:tav tm="100000">
                                          <p:val>
                                            <p:strVal val="#ppt_y"/>
                                          </p:val>
                                        </p:tav>
                                      </p:tavLst>
                                    </p:anim>
                                  </p:childTnLst>
                                </p:cTn>
                              </p:par>
                              <p:par>
                                <p:cTn id="99" presetID="2" presetClass="entr" presetSubtype="2" fill="hold" grpId="0" nodeType="withEffect">
                                  <p:stCondLst>
                                    <p:cond delay="0"/>
                                  </p:stCondLst>
                                  <p:childTnLst>
                                    <p:set>
                                      <p:cBhvr>
                                        <p:cTn id="100" dur="1" fill="hold">
                                          <p:stCondLst>
                                            <p:cond delay="0"/>
                                          </p:stCondLst>
                                        </p:cTn>
                                        <p:tgtEl>
                                          <p:spTgt spid="74"/>
                                        </p:tgtEl>
                                        <p:attrNameLst>
                                          <p:attrName>style.visibility</p:attrName>
                                        </p:attrNameLst>
                                      </p:cBhvr>
                                      <p:to>
                                        <p:strVal val="visible"/>
                                      </p:to>
                                    </p:set>
                                    <p:anim calcmode="lin" valueType="num">
                                      <p:cBhvr additive="base">
                                        <p:cTn id="101" dur="500" fill="hold"/>
                                        <p:tgtEl>
                                          <p:spTgt spid="74"/>
                                        </p:tgtEl>
                                        <p:attrNameLst>
                                          <p:attrName>ppt_x</p:attrName>
                                        </p:attrNameLst>
                                      </p:cBhvr>
                                      <p:tavLst>
                                        <p:tav tm="0">
                                          <p:val>
                                            <p:strVal val="1+#ppt_w/2"/>
                                          </p:val>
                                        </p:tav>
                                        <p:tav tm="100000">
                                          <p:val>
                                            <p:strVal val="#ppt_x"/>
                                          </p:val>
                                        </p:tav>
                                      </p:tavLst>
                                    </p:anim>
                                    <p:anim calcmode="lin" valueType="num">
                                      <p:cBhvr additive="base">
                                        <p:cTn id="102" dur="500" fill="hold"/>
                                        <p:tgtEl>
                                          <p:spTgt spid="74"/>
                                        </p:tgtEl>
                                        <p:attrNameLst>
                                          <p:attrName>ppt_y</p:attrName>
                                        </p:attrNameLst>
                                      </p:cBhvr>
                                      <p:tavLst>
                                        <p:tav tm="0">
                                          <p:val>
                                            <p:strVal val="#ppt_y"/>
                                          </p:val>
                                        </p:tav>
                                        <p:tav tm="100000">
                                          <p:val>
                                            <p:strVal val="#ppt_y"/>
                                          </p:val>
                                        </p:tav>
                                      </p:tavLst>
                                    </p:anim>
                                  </p:childTnLst>
                                </p:cTn>
                              </p:par>
                              <p:par>
                                <p:cTn id="103" presetID="2" presetClass="entr" presetSubtype="2" fill="hold" grpId="0" nodeType="withEffect">
                                  <p:stCondLst>
                                    <p:cond delay="0"/>
                                  </p:stCondLst>
                                  <p:childTnLst>
                                    <p:set>
                                      <p:cBhvr>
                                        <p:cTn id="104" dur="1" fill="hold">
                                          <p:stCondLst>
                                            <p:cond delay="0"/>
                                          </p:stCondLst>
                                        </p:cTn>
                                        <p:tgtEl>
                                          <p:spTgt spid="75"/>
                                        </p:tgtEl>
                                        <p:attrNameLst>
                                          <p:attrName>style.visibility</p:attrName>
                                        </p:attrNameLst>
                                      </p:cBhvr>
                                      <p:to>
                                        <p:strVal val="visible"/>
                                      </p:to>
                                    </p:set>
                                    <p:anim calcmode="lin" valueType="num">
                                      <p:cBhvr additive="base">
                                        <p:cTn id="105" dur="500" fill="hold"/>
                                        <p:tgtEl>
                                          <p:spTgt spid="75"/>
                                        </p:tgtEl>
                                        <p:attrNameLst>
                                          <p:attrName>ppt_x</p:attrName>
                                        </p:attrNameLst>
                                      </p:cBhvr>
                                      <p:tavLst>
                                        <p:tav tm="0">
                                          <p:val>
                                            <p:strVal val="1+#ppt_w/2"/>
                                          </p:val>
                                        </p:tav>
                                        <p:tav tm="100000">
                                          <p:val>
                                            <p:strVal val="#ppt_x"/>
                                          </p:val>
                                        </p:tav>
                                      </p:tavLst>
                                    </p:anim>
                                    <p:anim calcmode="lin" valueType="num">
                                      <p:cBhvr additive="base">
                                        <p:cTn id="106" dur="500" fill="hold"/>
                                        <p:tgtEl>
                                          <p:spTgt spid="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p:bldP spid="59" grpId="0"/>
      <p:bldP spid="60" grpId="0"/>
      <p:bldP spid="61" grpId="0"/>
      <p:bldP spid="62" grpId="0"/>
      <p:bldP spid="63" grpId="0"/>
      <p:bldP spid="64" grpId="0"/>
      <p:bldP spid="65" grpId="0"/>
      <p:bldP spid="67" grpId="0"/>
      <p:bldP spid="68" grpId="0"/>
      <p:bldP spid="69" grpId="0"/>
      <p:bldP spid="70" grpId="0"/>
      <p:bldP spid="71" grpId="0"/>
      <p:bldP spid="72" grpId="0"/>
      <p:bldP spid="73" grpId="0"/>
      <p:bldP spid="74" grpId="0"/>
      <p:bldP spid="75" grpId="0"/>
      <p:bldP spid="76" grpId="0"/>
      <p:bldP spid="7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319B9FFB-0977-4525-8A44-982CB03E8F34}"/>
              </a:ext>
              <a:ext uri="{C183D7F6-B498-43B3-948B-1728B52AA6E4}">
                <adec:decorative xmlns:adec="http://schemas.microsoft.com/office/drawing/2017/decorative" val="1"/>
              </a:ext>
            </a:extLst>
          </p:cNvPr>
          <p:cNvSpPr/>
          <p:nvPr/>
        </p:nvSpPr>
        <p:spPr>
          <a:xfrm>
            <a:off x="2005855" y="4096067"/>
            <a:ext cx="1125851" cy="1125851"/>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B82F7667-6964-4684-A3BD-F37CCB6F57B7}"/>
              </a:ext>
              <a:ext uri="{C183D7F6-B498-43B3-948B-1728B52AA6E4}">
                <adec:decorative xmlns:adec="http://schemas.microsoft.com/office/drawing/2017/decorative" val="1"/>
              </a:ext>
            </a:extLst>
          </p:cNvPr>
          <p:cNvSpPr/>
          <p:nvPr/>
        </p:nvSpPr>
        <p:spPr>
          <a:xfrm>
            <a:off x="3704991" y="2473532"/>
            <a:ext cx="1002380" cy="1002380"/>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A285C500-FA8C-47EB-A9D6-D73CEC78321B}"/>
              </a:ext>
              <a:ext uri="{C183D7F6-B498-43B3-948B-1728B52AA6E4}">
                <adec:decorative xmlns:adec="http://schemas.microsoft.com/office/drawing/2017/decorative" val="1"/>
              </a:ext>
            </a:extLst>
          </p:cNvPr>
          <p:cNvSpPr/>
          <p:nvPr/>
        </p:nvSpPr>
        <p:spPr>
          <a:xfrm>
            <a:off x="2637193" y="2663614"/>
            <a:ext cx="1002380" cy="1002380"/>
          </a:xfrm>
          <a:prstGeom prst="ellipse">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CEFDAC96-A13C-45C8-85D9-E76C3F073DCF}"/>
              </a:ext>
              <a:ext uri="{C183D7F6-B498-43B3-948B-1728B52AA6E4}">
                <adec:decorative xmlns:adec="http://schemas.microsoft.com/office/drawing/2017/decorative" val="1"/>
              </a:ext>
            </a:extLst>
          </p:cNvPr>
          <p:cNvSpPr/>
          <p:nvPr/>
        </p:nvSpPr>
        <p:spPr>
          <a:xfrm>
            <a:off x="5504833" y="1861234"/>
            <a:ext cx="1584471" cy="1584471"/>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itle 65">
            <a:extLst>
              <a:ext uri="{FF2B5EF4-FFF2-40B4-BE49-F238E27FC236}">
                <a16:creationId xmlns:a16="http://schemas.microsoft.com/office/drawing/2014/main" id="{2064AD79-FC3F-4ACB-9FCC-5DB4E1A365AA}"/>
              </a:ext>
            </a:extLst>
          </p:cNvPr>
          <p:cNvSpPr>
            <a:spLocks noGrp="1"/>
          </p:cNvSpPr>
          <p:nvPr>
            <p:ph type="title"/>
          </p:nvPr>
        </p:nvSpPr>
        <p:spPr>
          <a:xfrm>
            <a:off x="614107" y="501519"/>
            <a:ext cx="10515600" cy="492025"/>
          </a:xfrm>
        </p:spPr>
        <p:txBody>
          <a:bodyPr/>
          <a:lstStyle/>
          <a:p>
            <a:r>
              <a:rPr lang="en-US" dirty="0"/>
              <a:t>Model comparison </a:t>
            </a:r>
            <a:br>
              <a:rPr lang="en-US" dirty="0"/>
            </a:br>
            <a:endParaRPr lang="en-US" dirty="0"/>
          </a:p>
        </p:txBody>
      </p:sp>
      <p:sp>
        <p:nvSpPr>
          <p:cNvPr id="33" name="Text Placeholder 32">
            <a:extLst>
              <a:ext uri="{FF2B5EF4-FFF2-40B4-BE49-F238E27FC236}">
                <a16:creationId xmlns:a16="http://schemas.microsoft.com/office/drawing/2014/main" id="{778AC672-B3A8-4818-A2DD-4AC4E09C211F}"/>
              </a:ext>
            </a:extLst>
          </p:cNvPr>
          <p:cNvSpPr>
            <a:spLocks noGrp="1"/>
          </p:cNvSpPr>
          <p:nvPr>
            <p:ph type="body" sz="quarter" idx="15"/>
          </p:nvPr>
        </p:nvSpPr>
        <p:spPr>
          <a:xfrm>
            <a:off x="3927206" y="1599947"/>
            <a:ext cx="1706965" cy="492025"/>
          </a:xfrm>
        </p:spPr>
        <p:txBody>
          <a:bodyPr/>
          <a:lstStyle/>
          <a:p>
            <a:r>
              <a:rPr lang="en-US" dirty="0"/>
              <a:t>precise</a:t>
            </a:r>
          </a:p>
        </p:txBody>
      </p:sp>
      <p:sp>
        <p:nvSpPr>
          <p:cNvPr id="107" name="Text Placeholder 106">
            <a:extLst>
              <a:ext uri="{FF2B5EF4-FFF2-40B4-BE49-F238E27FC236}">
                <a16:creationId xmlns:a16="http://schemas.microsoft.com/office/drawing/2014/main" id="{D03D5EA3-71CF-48D3-9275-FD6D80F02186}"/>
              </a:ext>
            </a:extLst>
          </p:cNvPr>
          <p:cNvSpPr>
            <a:spLocks noGrp="1"/>
          </p:cNvSpPr>
          <p:nvPr>
            <p:ph type="body" sz="quarter" idx="20"/>
          </p:nvPr>
        </p:nvSpPr>
        <p:spPr>
          <a:xfrm>
            <a:off x="1853719" y="4409755"/>
            <a:ext cx="1430122" cy="492025"/>
          </a:xfrm>
        </p:spPr>
        <p:txBody>
          <a:bodyPr/>
          <a:lstStyle/>
          <a:p>
            <a:r>
              <a:rPr lang="en-US" sz="1100" dirty="0"/>
              <a:t>Logistic regression</a:t>
            </a:r>
          </a:p>
        </p:txBody>
      </p:sp>
      <p:sp>
        <p:nvSpPr>
          <p:cNvPr id="23" name="Text Placeholder 22">
            <a:extLst>
              <a:ext uri="{FF2B5EF4-FFF2-40B4-BE49-F238E27FC236}">
                <a16:creationId xmlns:a16="http://schemas.microsoft.com/office/drawing/2014/main" id="{F4EE2917-789E-49D4-B116-1CFBDB471D7A}"/>
              </a:ext>
            </a:extLst>
          </p:cNvPr>
          <p:cNvSpPr>
            <a:spLocks noGrp="1"/>
          </p:cNvSpPr>
          <p:nvPr>
            <p:ph type="body" sz="quarter" idx="26"/>
          </p:nvPr>
        </p:nvSpPr>
        <p:spPr>
          <a:xfrm>
            <a:off x="5443586" y="2129182"/>
            <a:ext cx="1706965" cy="1048575"/>
          </a:xfrm>
        </p:spPr>
        <p:txBody>
          <a:bodyPr/>
          <a:lstStyle/>
          <a:p>
            <a:r>
              <a:rPr lang="en-US" dirty="0"/>
              <a:t>XGBoost</a:t>
            </a:r>
          </a:p>
        </p:txBody>
      </p:sp>
      <p:sp>
        <p:nvSpPr>
          <p:cNvPr id="31" name="Text Placeholder 30">
            <a:extLst>
              <a:ext uri="{FF2B5EF4-FFF2-40B4-BE49-F238E27FC236}">
                <a16:creationId xmlns:a16="http://schemas.microsoft.com/office/drawing/2014/main" id="{926BA2DA-C2D4-4602-A901-B6642B650019}"/>
              </a:ext>
            </a:extLst>
          </p:cNvPr>
          <p:cNvSpPr>
            <a:spLocks noGrp="1"/>
          </p:cNvSpPr>
          <p:nvPr>
            <p:ph type="body" sz="quarter" idx="25"/>
          </p:nvPr>
        </p:nvSpPr>
        <p:spPr>
          <a:xfrm>
            <a:off x="1234399" y="3528829"/>
            <a:ext cx="1209143" cy="492025"/>
          </a:xfrm>
        </p:spPr>
        <p:txBody>
          <a:bodyPr/>
          <a:lstStyle/>
          <a:p>
            <a:r>
              <a:rPr lang="en-US" dirty="0"/>
              <a:t>insensitive</a:t>
            </a:r>
          </a:p>
        </p:txBody>
      </p:sp>
      <p:sp>
        <p:nvSpPr>
          <p:cNvPr id="32" name="Text Placeholder 31">
            <a:extLst>
              <a:ext uri="{FF2B5EF4-FFF2-40B4-BE49-F238E27FC236}">
                <a16:creationId xmlns:a16="http://schemas.microsoft.com/office/drawing/2014/main" id="{09D3632F-CFE2-4072-8A8C-DF1D84B0A599}"/>
              </a:ext>
            </a:extLst>
          </p:cNvPr>
          <p:cNvSpPr>
            <a:spLocks noGrp="1"/>
          </p:cNvSpPr>
          <p:nvPr>
            <p:ph type="body" sz="quarter" idx="19"/>
          </p:nvPr>
        </p:nvSpPr>
        <p:spPr>
          <a:xfrm>
            <a:off x="7131018" y="3528829"/>
            <a:ext cx="1380681" cy="492025"/>
          </a:xfrm>
        </p:spPr>
        <p:txBody>
          <a:bodyPr/>
          <a:lstStyle/>
          <a:p>
            <a:r>
              <a:rPr lang="en-US" dirty="0"/>
              <a:t>sensitive</a:t>
            </a:r>
          </a:p>
        </p:txBody>
      </p:sp>
      <p:sp>
        <p:nvSpPr>
          <p:cNvPr id="118" name="Text Placeholder 117">
            <a:extLst>
              <a:ext uri="{FF2B5EF4-FFF2-40B4-BE49-F238E27FC236}">
                <a16:creationId xmlns:a16="http://schemas.microsoft.com/office/drawing/2014/main" id="{F91DCB5A-57D3-4EBF-A9A1-B708D2A13409}"/>
              </a:ext>
            </a:extLst>
          </p:cNvPr>
          <p:cNvSpPr>
            <a:spLocks noGrp="1"/>
          </p:cNvSpPr>
          <p:nvPr>
            <p:ph type="body" sz="quarter" idx="21"/>
          </p:nvPr>
        </p:nvSpPr>
        <p:spPr>
          <a:xfrm>
            <a:off x="3572166" y="2718178"/>
            <a:ext cx="1268029" cy="492025"/>
          </a:xfrm>
        </p:spPr>
        <p:txBody>
          <a:bodyPr/>
          <a:lstStyle/>
          <a:p>
            <a:r>
              <a:rPr lang="en-US" sz="1200" dirty="0"/>
              <a:t>Random forests</a:t>
            </a:r>
          </a:p>
        </p:txBody>
      </p:sp>
      <p:sp>
        <p:nvSpPr>
          <p:cNvPr id="34" name="Text Placeholder 33">
            <a:extLst>
              <a:ext uri="{FF2B5EF4-FFF2-40B4-BE49-F238E27FC236}">
                <a16:creationId xmlns:a16="http://schemas.microsoft.com/office/drawing/2014/main" id="{DD0E0121-9CF8-404E-ACC6-53AFD861FE0F}"/>
              </a:ext>
            </a:extLst>
          </p:cNvPr>
          <p:cNvSpPr>
            <a:spLocks noGrp="1"/>
          </p:cNvSpPr>
          <p:nvPr>
            <p:ph type="body" sz="quarter" idx="17"/>
          </p:nvPr>
        </p:nvSpPr>
        <p:spPr>
          <a:xfrm>
            <a:off x="3927206" y="5468790"/>
            <a:ext cx="1706965" cy="492025"/>
          </a:xfrm>
        </p:spPr>
        <p:txBody>
          <a:bodyPr/>
          <a:lstStyle/>
          <a:p>
            <a:r>
              <a:rPr lang="en-US" dirty="0"/>
              <a:t>imprecise</a:t>
            </a:r>
          </a:p>
        </p:txBody>
      </p:sp>
      <p:sp>
        <p:nvSpPr>
          <p:cNvPr id="3" name="Footer Placeholder 2">
            <a:extLst>
              <a:ext uri="{FF2B5EF4-FFF2-40B4-BE49-F238E27FC236}">
                <a16:creationId xmlns:a16="http://schemas.microsoft.com/office/drawing/2014/main" id="{BFD96604-7FB5-4F50-A96E-4386473A5A95}"/>
              </a:ext>
            </a:extLst>
          </p:cNvPr>
          <p:cNvSpPr>
            <a:spLocks noGrp="1"/>
          </p:cNvSpPr>
          <p:nvPr>
            <p:ph type="ftr" sz="quarter" idx="3"/>
          </p:nvPr>
        </p:nvSpPr>
        <p:spPr>
          <a:xfrm rot="5400000">
            <a:off x="10541127" y="1408176"/>
            <a:ext cx="2770499" cy="365125"/>
          </a:xfrm>
        </p:spPr>
        <p:txBody>
          <a:bodyPr/>
          <a:lstStyle/>
          <a:p>
            <a:r>
              <a:rPr lang="en-US" dirty="0"/>
              <a:t>Fraud detection</a:t>
            </a:r>
          </a:p>
        </p:txBody>
      </p:sp>
      <p:sp>
        <p:nvSpPr>
          <p:cNvPr id="4" name="Slide Number Placeholder 3">
            <a:extLst>
              <a:ext uri="{FF2B5EF4-FFF2-40B4-BE49-F238E27FC236}">
                <a16:creationId xmlns:a16="http://schemas.microsoft.com/office/drawing/2014/main" id="{476D13EE-70A1-4778-AF2D-A9A1C2D82736}"/>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16</a:t>
            </a:fld>
            <a:endParaRPr lang="en-US" dirty="0"/>
          </a:p>
        </p:txBody>
      </p:sp>
      <p:sp>
        <p:nvSpPr>
          <p:cNvPr id="19" name="Date Placeholder 18">
            <a:extLst>
              <a:ext uri="{FF2B5EF4-FFF2-40B4-BE49-F238E27FC236}">
                <a16:creationId xmlns:a16="http://schemas.microsoft.com/office/drawing/2014/main" id="{4F174361-981D-49E5-B0D5-8F14C3C47FC8}"/>
              </a:ext>
            </a:extLst>
          </p:cNvPr>
          <p:cNvSpPr>
            <a:spLocks noGrp="1"/>
          </p:cNvSpPr>
          <p:nvPr>
            <p:ph type="dt" sz="half" idx="2"/>
          </p:nvPr>
        </p:nvSpPr>
        <p:spPr>
          <a:xfrm rot="5400000">
            <a:off x="10595991" y="5074920"/>
            <a:ext cx="2647667" cy="365125"/>
          </a:xfrm>
        </p:spPr>
        <p:txBody>
          <a:bodyPr/>
          <a:lstStyle/>
          <a:p>
            <a:r>
              <a:rPr lang="en-US" dirty="0"/>
              <a:t>Nov 17, 2022</a:t>
            </a:r>
          </a:p>
        </p:txBody>
      </p:sp>
      <p:sp>
        <p:nvSpPr>
          <p:cNvPr id="10" name="Text Placeholder 106">
            <a:extLst>
              <a:ext uri="{FF2B5EF4-FFF2-40B4-BE49-F238E27FC236}">
                <a16:creationId xmlns:a16="http://schemas.microsoft.com/office/drawing/2014/main" id="{404E50C1-D232-1706-C68A-7ADFF77B8A1E}"/>
              </a:ext>
            </a:extLst>
          </p:cNvPr>
          <p:cNvSpPr txBox="1">
            <a:spLocks/>
          </p:cNvSpPr>
          <p:nvPr/>
        </p:nvSpPr>
        <p:spPr>
          <a:xfrm>
            <a:off x="2419396" y="2964191"/>
            <a:ext cx="1430122" cy="492025"/>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1800" kern="1200" cap="all" spc="200" baseline="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rgbClr val="00AFC8"/>
                </a:solidFill>
              </a:rPr>
              <a:t>decision tree</a:t>
            </a:r>
          </a:p>
        </p:txBody>
      </p:sp>
    </p:spTree>
    <p:extLst>
      <p:ext uri="{BB962C8B-B14F-4D97-AF65-F5344CB8AC3E}">
        <p14:creationId xmlns:p14="http://schemas.microsoft.com/office/powerpoint/2010/main" val="42437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7">
                                            <p:txEl>
                                              <p:pRg st="0" end="0"/>
                                            </p:txEl>
                                          </p:spTgt>
                                        </p:tgtEl>
                                        <p:attrNameLst>
                                          <p:attrName>style.visibility</p:attrName>
                                        </p:attrNameLst>
                                      </p:cBhvr>
                                      <p:to>
                                        <p:strVal val="visible"/>
                                      </p:to>
                                    </p:set>
                                    <p:animEffect transition="in" filter="fade">
                                      <p:cBhvr>
                                        <p:cTn id="7" dur="1000"/>
                                        <p:tgtEl>
                                          <p:spTgt spid="107">
                                            <p:txEl>
                                              <p:pRg st="0" end="0"/>
                                            </p:txEl>
                                          </p:spTgt>
                                        </p:tgtEl>
                                      </p:cBhvr>
                                    </p:animEffect>
                                    <p:anim calcmode="lin" valueType="num">
                                      <p:cBhvr>
                                        <p:cTn id="8" dur="1000" fill="hold"/>
                                        <p:tgtEl>
                                          <p:spTgt spid="10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1000"/>
                                        <p:tgtEl>
                                          <p:spTgt spid="20"/>
                                        </p:tgtEl>
                                      </p:cBhvr>
                                    </p:animEffect>
                                    <p:anim calcmode="lin" valueType="num">
                                      <p:cBhvr>
                                        <p:cTn id="25" dur="1000" fill="hold"/>
                                        <p:tgtEl>
                                          <p:spTgt spid="20"/>
                                        </p:tgtEl>
                                        <p:attrNameLst>
                                          <p:attrName>ppt_x</p:attrName>
                                        </p:attrNameLst>
                                      </p:cBhvr>
                                      <p:tavLst>
                                        <p:tav tm="0">
                                          <p:val>
                                            <p:strVal val="#ppt_x"/>
                                          </p:val>
                                        </p:tav>
                                        <p:tav tm="100000">
                                          <p:val>
                                            <p:strVal val="#ppt_x"/>
                                          </p:val>
                                        </p:tav>
                                      </p:tavLst>
                                    </p:anim>
                                    <p:anim calcmode="lin" valueType="num">
                                      <p:cBhvr>
                                        <p:cTn id="2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18">
                                            <p:txEl>
                                              <p:pRg st="0" end="0"/>
                                            </p:txEl>
                                          </p:spTgt>
                                        </p:tgtEl>
                                        <p:attrNameLst>
                                          <p:attrName>style.visibility</p:attrName>
                                        </p:attrNameLst>
                                      </p:cBhvr>
                                      <p:to>
                                        <p:strVal val="visible"/>
                                      </p:to>
                                    </p:set>
                                    <p:animEffect transition="in" filter="fade">
                                      <p:cBhvr>
                                        <p:cTn id="31" dur="1000"/>
                                        <p:tgtEl>
                                          <p:spTgt spid="118">
                                            <p:txEl>
                                              <p:pRg st="0" end="0"/>
                                            </p:txEl>
                                          </p:spTgt>
                                        </p:tgtEl>
                                      </p:cBhvr>
                                    </p:animEffect>
                                    <p:anim calcmode="lin" valueType="num">
                                      <p:cBhvr>
                                        <p:cTn id="32" dur="1000" fill="hold"/>
                                        <p:tgtEl>
                                          <p:spTgt spid="118">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118">
                                            <p:txEl>
                                              <p:pRg st="0" end="0"/>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1000"/>
                                        <p:tgtEl>
                                          <p:spTgt spid="17"/>
                                        </p:tgtEl>
                                      </p:cBhvr>
                                    </p:animEffect>
                                    <p:anim calcmode="lin" valueType="num">
                                      <p:cBhvr>
                                        <p:cTn id="37" dur="1000" fill="hold"/>
                                        <p:tgtEl>
                                          <p:spTgt spid="17"/>
                                        </p:tgtEl>
                                        <p:attrNameLst>
                                          <p:attrName>ppt_x</p:attrName>
                                        </p:attrNameLst>
                                      </p:cBhvr>
                                      <p:tavLst>
                                        <p:tav tm="0">
                                          <p:val>
                                            <p:strVal val="#ppt_x"/>
                                          </p:val>
                                        </p:tav>
                                        <p:tav tm="100000">
                                          <p:val>
                                            <p:strVal val="#ppt_x"/>
                                          </p:val>
                                        </p:tav>
                                      </p:tavLst>
                                    </p:anim>
                                    <p:anim calcmode="lin" valueType="num">
                                      <p:cBhvr>
                                        <p:cTn id="3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23">
                                            <p:txEl>
                                              <p:pRg st="0" end="0"/>
                                            </p:txEl>
                                          </p:spTgt>
                                        </p:tgtEl>
                                        <p:attrNameLst>
                                          <p:attrName>style.visibility</p:attrName>
                                        </p:attrNameLst>
                                      </p:cBhvr>
                                      <p:to>
                                        <p:strVal val="visible"/>
                                      </p:to>
                                    </p:set>
                                    <p:animEffect transition="in" filter="fade">
                                      <p:cBhvr>
                                        <p:cTn id="43" dur="1000"/>
                                        <p:tgtEl>
                                          <p:spTgt spid="23">
                                            <p:txEl>
                                              <p:pRg st="0" end="0"/>
                                            </p:txEl>
                                          </p:spTgt>
                                        </p:tgtEl>
                                      </p:cBhvr>
                                    </p:animEffect>
                                    <p:anim calcmode="lin" valueType="num">
                                      <p:cBhvr>
                                        <p:cTn id="44"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45" dur="1000" fill="hold"/>
                                        <p:tgtEl>
                                          <p:spTgt spid="23">
                                            <p:txEl>
                                              <p:pRg st="0" end="0"/>
                                            </p:txEl>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1000"/>
                                        <p:tgtEl>
                                          <p:spTgt spid="22"/>
                                        </p:tgtEl>
                                      </p:cBhvr>
                                    </p:animEffect>
                                    <p:anim calcmode="lin" valueType="num">
                                      <p:cBhvr>
                                        <p:cTn id="49" dur="1000" fill="hold"/>
                                        <p:tgtEl>
                                          <p:spTgt spid="22"/>
                                        </p:tgtEl>
                                        <p:attrNameLst>
                                          <p:attrName>ppt_x</p:attrName>
                                        </p:attrNameLst>
                                      </p:cBhvr>
                                      <p:tavLst>
                                        <p:tav tm="0">
                                          <p:val>
                                            <p:strVal val="#ppt_x"/>
                                          </p:val>
                                        </p:tav>
                                        <p:tav tm="100000">
                                          <p:val>
                                            <p:strVal val="#ppt_x"/>
                                          </p:val>
                                        </p:tav>
                                      </p:tavLst>
                                    </p:anim>
                                    <p:anim calcmode="lin" valueType="num">
                                      <p:cBhvr>
                                        <p:cTn id="5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0" grpId="0" animBg="1"/>
      <p:bldP spid="22" grpId="0" animBg="1"/>
      <p:bldP spid="107" grpId="0" build="p"/>
      <p:bldP spid="23" grpId="0" build="p"/>
      <p:bldP spid="118" grpId="0" build="p"/>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 name="Title 977">
            <a:extLst>
              <a:ext uri="{FF2B5EF4-FFF2-40B4-BE49-F238E27FC236}">
                <a16:creationId xmlns:a16="http://schemas.microsoft.com/office/drawing/2014/main" id="{97E8AD1C-83FE-43D6-93CF-EF82BAE4AE00}"/>
              </a:ext>
            </a:extLst>
          </p:cNvPr>
          <p:cNvSpPr>
            <a:spLocks noGrp="1"/>
          </p:cNvSpPr>
          <p:nvPr>
            <p:ph type="title"/>
          </p:nvPr>
        </p:nvSpPr>
        <p:spPr>
          <a:xfrm>
            <a:off x="2713679" y="1124254"/>
            <a:ext cx="6760464" cy="687833"/>
          </a:xfrm>
        </p:spPr>
        <p:txBody>
          <a:bodyPr/>
          <a:lstStyle/>
          <a:p>
            <a:r>
              <a:rPr lang="en-US" sz="4000" dirty="0"/>
              <a:t>Feature importance</a:t>
            </a:r>
          </a:p>
        </p:txBody>
      </p:sp>
      <p:sp>
        <p:nvSpPr>
          <p:cNvPr id="9" name="Text Placeholder 8">
            <a:extLst>
              <a:ext uri="{FF2B5EF4-FFF2-40B4-BE49-F238E27FC236}">
                <a16:creationId xmlns:a16="http://schemas.microsoft.com/office/drawing/2014/main" id="{25508E97-4AAC-4B93-BC54-AFF59B214CF8}"/>
              </a:ext>
            </a:extLst>
          </p:cNvPr>
          <p:cNvSpPr>
            <a:spLocks noGrp="1"/>
          </p:cNvSpPr>
          <p:nvPr>
            <p:ph type="body" sz="quarter" idx="25"/>
          </p:nvPr>
        </p:nvSpPr>
        <p:spPr>
          <a:xfrm>
            <a:off x="5502077" y="6459396"/>
            <a:ext cx="1183668" cy="448769"/>
          </a:xfrm>
        </p:spPr>
        <p:txBody>
          <a:bodyPr/>
          <a:lstStyle/>
          <a:p>
            <a:r>
              <a:rPr lang="en-US" dirty="0"/>
              <a:t>features</a:t>
            </a:r>
          </a:p>
        </p:txBody>
      </p:sp>
      <p:sp>
        <p:nvSpPr>
          <p:cNvPr id="778" name="Footer Placeholder 777">
            <a:extLst>
              <a:ext uri="{FF2B5EF4-FFF2-40B4-BE49-F238E27FC236}">
                <a16:creationId xmlns:a16="http://schemas.microsoft.com/office/drawing/2014/main" id="{19834C9A-0F33-41A0-87C5-895769CD72E5}"/>
              </a:ext>
            </a:extLst>
          </p:cNvPr>
          <p:cNvSpPr>
            <a:spLocks noGrp="1"/>
          </p:cNvSpPr>
          <p:nvPr>
            <p:ph type="ftr" sz="quarter" idx="3"/>
          </p:nvPr>
        </p:nvSpPr>
        <p:spPr>
          <a:xfrm rot="5400000">
            <a:off x="10541127" y="1408176"/>
            <a:ext cx="2770499" cy="365125"/>
          </a:xfrm>
        </p:spPr>
        <p:txBody>
          <a:bodyPr/>
          <a:lstStyle/>
          <a:p>
            <a:r>
              <a:rPr lang="en-US" dirty="0"/>
              <a:t>Fraud detection</a:t>
            </a:r>
          </a:p>
        </p:txBody>
      </p:sp>
      <p:sp>
        <p:nvSpPr>
          <p:cNvPr id="779" name="Slide Number Placeholder 778">
            <a:extLst>
              <a:ext uri="{FF2B5EF4-FFF2-40B4-BE49-F238E27FC236}">
                <a16:creationId xmlns:a16="http://schemas.microsoft.com/office/drawing/2014/main" id="{766B8C96-025A-4125-B64A-B90AECE1DA2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17</a:t>
            </a:fld>
            <a:endParaRPr lang="en-US" dirty="0"/>
          </a:p>
        </p:txBody>
      </p:sp>
      <p:sp>
        <p:nvSpPr>
          <p:cNvPr id="960" name="Date Placeholder 959">
            <a:extLst>
              <a:ext uri="{FF2B5EF4-FFF2-40B4-BE49-F238E27FC236}">
                <a16:creationId xmlns:a16="http://schemas.microsoft.com/office/drawing/2014/main" id="{AA069620-EBBB-45EF-B222-22B45D475FE0}"/>
              </a:ext>
            </a:extLst>
          </p:cNvPr>
          <p:cNvSpPr>
            <a:spLocks noGrp="1"/>
          </p:cNvSpPr>
          <p:nvPr>
            <p:ph type="dt" sz="half" idx="2"/>
          </p:nvPr>
        </p:nvSpPr>
        <p:spPr>
          <a:xfrm rot="5400000">
            <a:off x="10595991" y="5074920"/>
            <a:ext cx="2647667" cy="365125"/>
          </a:xfrm>
        </p:spPr>
        <p:txBody>
          <a:bodyPr/>
          <a:lstStyle/>
          <a:p>
            <a:r>
              <a:rPr lang="en-US" dirty="0"/>
              <a:t>Nov 17, 2022</a:t>
            </a:r>
          </a:p>
        </p:txBody>
      </p:sp>
      <p:graphicFrame>
        <p:nvGraphicFramePr>
          <p:cNvPr id="30" name="Content Placeholder 13" descr="Chart">
            <a:extLst>
              <a:ext uri="{FF2B5EF4-FFF2-40B4-BE49-F238E27FC236}">
                <a16:creationId xmlns:a16="http://schemas.microsoft.com/office/drawing/2014/main" id="{776AF5D3-23C6-406C-884A-E5C415BD94A2}"/>
              </a:ext>
            </a:extLst>
          </p:cNvPr>
          <p:cNvGraphicFramePr>
            <a:graphicFrameLocks noGrp="1"/>
          </p:cNvGraphicFramePr>
          <p:nvPr>
            <p:ph sz="quarter" idx="33"/>
            <p:extLst>
              <p:ext uri="{D42A27DB-BD31-4B8C-83A1-F6EECF244321}">
                <p14:modId xmlns:p14="http://schemas.microsoft.com/office/powerpoint/2010/main" val="237281062"/>
              </p:ext>
            </p:extLst>
          </p:nvPr>
        </p:nvGraphicFramePr>
        <p:xfrm>
          <a:off x="2978889" y="2184585"/>
          <a:ext cx="6230045" cy="4274811"/>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 Placeholder 8">
            <a:extLst>
              <a:ext uri="{FF2B5EF4-FFF2-40B4-BE49-F238E27FC236}">
                <a16:creationId xmlns:a16="http://schemas.microsoft.com/office/drawing/2014/main" id="{56946F2F-5FA0-F60A-3B35-7A4A005C5FD9}"/>
              </a:ext>
            </a:extLst>
          </p:cNvPr>
          <p:cNvSpPr txBox="1">
            <a:spLocks/>
          </p:cNvSpPr>
          <p:nvPr/>
        </p:nvSpPr>
        <p:spPr>
          <a:xfrm rot="16200000">
            <a:off x="2088320" y="3946262"/>
            <a:ext cx="1599762" cy="44876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Importance</a:t>
            </a:r>
          </a:p>
        </p:txBody>
      </p:sp>
    </p:spTree>
    <p:extLst>
      <p:ext uri="{BB962C8B-B14F-4D97-AF65-F5344CB8AC3E}">
        <p14:creationId xmlns:p14="http://schemas.microsoft.com/office/powerpoint/2010/main" val="4001133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
                                            <p:graphicEl>
                                              <a:chart seriesIdx="-3" categoryIdx="-3" bldStep="gridLegend"/>
                                            </p:graphicEl>
                                          </p:spTgt>
                                        </p:tgtEl>
                                        <p:attrNameLst>
                                          <p:attrName>style.visibility</p:attrName>
                                        </p:attrNameLst>
                                      </p:cBhvr>
                                      <p:to>
                                        <p:strVal val="visible"/>
                                      </p:to>
                                    </p:set>
                                    <p:animEffect transition="in" filter="wipe(down)">
                                      <p:cBhvr>
                                        <p:cTn id="7" dur="500"/>
                                        <p:tgtEl>
                                          <p:spTgt spid="30">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0">
                                            <p:graphicEl>
                                              <a:chart seriesIdx="-4" categoryIdx="0" bldStep="category"/>
                                            </p:graphicEl>
                                          </p:spTgt>
                                        </p:tgtEl>
                                        <p:attrNameLst>
                                          <p:attrName>style.visibility</p:attrName>
                                        </p:attrNameLst>
                                      </p:cBhvr>
                                      <p:to>
                                        <p:strVal val="visible"/>
                                      </p:to>
                                    </p:set>
                                    <p:animEffect transition="in" filter="wipe(down)">
                                      <p:cBhvr>
                                        <p:cTn id="12" dur="500"/>
                                        <p:tgtEl>
                                          <p:spTgt spid="30">
                                            <p:graphicEl>
                                              <a:chart seriesIdx="-4" categoryIdx="0" bldStep="category"/>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0">
                                            <p:graphicEl>
                                              <a:chart seriesIdx="-4" categoryIdx="1" bldStep="category"/>
                                            </p:graphicEl>
                                          </p:spTgt>
                                        </p:tgtEl>
                                        <p:attrNameLst>
                                          <p:attrName>style.visibility</p:attrName>
                                        </p:attrNameLst>
                                      </p:cBhvr>
                                      <p:to>
                                        <p:strVal val="visible"/>
                                      </p:to>
                                    </p:set>
                                    <p:animEffect transition="in" filter="wipe(down)">
                                      <p:cBhvr>
                                        <p:cTn id="17" dur="500"/>
                                        <p:tgtEl>
                                          <p:spTgt spid="30">
                                            <p:graphicEl>
                                              <a:chart seriesIdx="-4" categoryIdx="1" bldStep="category"/>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0">
                                            <p:graphicEl>
                                              <a:chart seriesIdx="-4" categoryIdx="2" bldStep="category"/>
                                            </p:graphicEl>
                                          </p:spTgt>
                                        </p:tgtEl>
                                        <p:attrNameLst>
                                          <p:attrName>style.visibility</p:attrName>
                                        </p:attrNameLst>
                                      </p:cBhvr>
                                      <p:to>
                                        <p:strVal val="visible"/>
                                      </p:to>
                                    </p:set>
                                    <p:animEffect transition="in" filter="wipe(down)">
                                      <p:cBhvr>
                                        <p:cTn id="22" dur="500"/>
                                        <p:tgtEl>
                                          <p:spTgt spid="30">
                                            <p:graphicEl>
                                              <a:chart seriesIdx="-4" categoryIdx="2" bldStep="category"/>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0">
                                            <p:graphicEl>
                                              <a:chart seriesIdx="-4" categoryIdx="3" bldStep="category"/>
                                            </p:graphicEl>
                                          </p:spTgt>
                                        </p:tgtEl>
                                        <p:attrNameLst>
                                          <p:attrName>style.visibility</p:attrName>
                                        </p:attrNameLst>
                                      </p:cBhvr>
                                      <p:to>
                                        <p:strVal val="visible"/>
                                      </p:to>
                                    </p:set>
                                    <p:animEffect transition="in" filter="wipe(down)">
                                      <p:cBhvr>
                                        <p:cTn id="27" dur="500"/>
                                        <p:tgtEl>
                                          <p:spTgt spid="30">
                                            <p:graphicEl>
                                              <a:chart seriesIdx="-4" categoryIdx="3" bldStep="category"/>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0">
                                            <p:graphicEl>
                                              <a:chart seriesIdx="-4" categoryIdx="4" bldStep="category"/>
                                            </p:graphicEl>
                                          </p:spTgt>
                                        </p:tgtEl>
                                        <p:attrNameLst>
                                          <p:attrName>style.visibility</p:attrName>
                                        </p:attrNameLst>
                                      </p:cBhvr>
                                      <p:to>
                                        <p:strVal val="visible"/>
                                      </p:to>
                                    </p:set>
                                    <p:animEffect transition="in" filter="wipe(down)">
                                      <p:cBhvr>
                                        <p:cTn id="32" dur="500"/>
                                        <p:tgtEl>
                                          <p:spTgt spid="30">
                                            <p:graphicEl>
                                              <a:chart seriesIdx="-4" categoryIdx="4" bldStep="category"/>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0">
                                            <p:graphicEl>
                                              <a:chart seriesIdx="-4" categoryIdx="5" bldStep="category"/>
                                            </p:graphicEl>
                                          </p:spTgt>
                                        </p:tgtEl>
                                        <p:attrNameLst>
                                          <p:attrName>style.visibility</p:attrName>
                                        </p:attrNameLst>
                                      </p:cBhvr>
                                      <p:to>
                                        <p:strVal val="visible"/>
                                      </p:to>
                                    </p:set>
                                    <p:animEffect transition="in" filter="wipe(down)">
                                      <p:cBhvr>
                                        <p:cTn id="37" dur="500"/>
                                        <p:tgtEl>
                                          <p:spTgt spid="30">
                                            <p:graphicEl>
                                              <a:chart seriesIdx="-4" categoryIdx="5" bldStep="category"/>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0">
                                            <p:graphicEl>
                                              <a:chart seriesIdx="-4" categoryIdx="6" bldStep="category"/>
                                            </p:graphicEl>
                                          </p:spTgt>
                                        </p:tgtEl>
                                        <p:attrNameLst>
                                          <p:attrName>style.visibility</p:attrName>
                                        </p:attrNameLst>
                                      </p:cBhvr>
                                      <p:to>
                                        <p:strVal val="visible"/>
                                      </p:to>
                                    </p:set>
                                    <p:animEffect transition="in" filter="wipe(down)">
                                      <p:cBhvr>
                                        <p:cTn id="42" dur="500"/>
                                        <p:tgtEl>
                                          <p:spTgt spid="30">
                                            <p:graphicEl>
                                              <a:chart seriesIdx="-4" categoryIdx="6" bldStep="category"/>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30">
                                            <p:graphicEl>
                                              <a:chart seriesIdx="-4" categoryIdx="7" bldStep="category"/>
                                            </p:graphicEl>
                                          </p:spTgt>
                                        </p:tgtEl>
                                        <p:attrNameLst>
                                          <p:attrName>style.visibility</p:attrName>
                                        </p:attrNameLst>
                                      </p:cBhvr>
                                      <p:to>
                                        <p:strVal val="visible"/>
                                      </p:to>
                                    </p:set>
                                    <p:animEffect transition="in" filter="wipe(down)">
                                      <p:cBhvr>
                                        <p:cTn id="47" dur="500"/>
                                        <p:tgtEl>
                                          <p:spTgt spid="30">
                                            <p:graphicEl>
                                              <a:chart seriesIdx="-4" categoryIdx="7"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0" grpId="0">
        <p:bldSub>
          <a:bldChart bld="category"/>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a:xfrm>
            <a:off x="5425440" y="2772593"/>
            <a:ext cx="5002478" cy="1312814"/>
          </a:xfrm>
        </p:spPr>
        <p:txBody>
          <a:bodyPr/>
          <a:lstStyle/>
          <a:p>
            <a:r>
              <a:rPr lang="en-US" sz="6000" dirty="0"/>
              <a:t>Economic</a:t>
            </a:r>
            <a:br>
              <a:rPr lang="en-US" sz="6000" dirty="0"/>
            </a:br>
            <a:r>
              <a:rPr lang="en-US" sz="6000" dirty="0"/>
              <a:t>value</a:t>
            </a:r>
          </a:p>
        </p:txBody>
      </p:sp>
    </p:spTree>
    <p:extLst>
      <p:ext uri="{BB962C8B-B14F-4D97-AF65-F5344CB8AC3E}">
        <p14:creationId xmlns:p14="http://schemas.microsoft.com/office/powerpoint/2010/main" val="3071478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8F5D34E-F679-45F4-BFC9-B9B401E5FD9F}"/>
              </a:ext>
            </a:extLst>
          </p:cNvPr>
          <p:cNvSpPr>
            <a:spLocks noGrp="1"/>
          </p:cNvSpPr>
          <p:nvPr>
            <p:ph type="title"/>
          </p:nvPr>
        </p:nvSpPr>
        <p:spPr>
          <a:xfrm>
            <a:off x="692949" y="527542"/>
            <a:ext cx="6922876" cy="687834"/>
          </a:xfrm>
        </p:spPr>
        <p:txBody>
          <a:bodyPr/>
          <a:lstStyle/>
          <a:p>
            <a:r>
              <a:rPr lang="en-US" sz="4000" noProof="0" dirty="0"/>
              <a:t>Economic Value</a:t>
            </a:r>
            <a:endParaRPr lang="en-US" sz="4000" dirty="0"/>
          </a:p>
        </p:txBody>
      </p:sp>
      <p:graphicFrame>
        <p:nvGraphicFramePr>
          <p:cNvPr id="40" name="Content Placeholder 39">
            <a:extLst>
              <a:ext uri="{FF2B5EF4-FFF2-40B4-BE49-F238E27FC236}">
                <a16:creationId xmlns:a16="http://schemas.microsoft.com/office/drawing/2014/main" id="{C4173BE0-AA34-4982-97CE-4DE4B553BD22}"/>
              </a:ext>
            </a:extLst>
          </p:cNvPr>
          <p:cNvGraphicFramePr>
            <a:graphicFrameLocks noGrp="1"/>
          </p:cNvGraphicFramePr>
          <p:nvPr>
            <p:ph sz="quarter" idx="10"/>
            <p:extLst>
              <p:ext uri="{D42A27DB-BD31-4B8C-83A1-F6EECF244321}">
                <p14:modId xmlns:p14="http://schemas.microsoft.com/office/powerpoint/2010/main" val="4249949413"/>
              </p:ext>
            </p:extLst>
          </p:nvPr>
        </p:nvGraphicFramePr>
        <p:xfrm>
          <a:off x="784389" y="1947810"/>
          <a:ext cx="6649740" cy="2572431"/>
        </p:xfrm>
        <a:graphic>
          <a:graphicData uri="http://schemas.openxmlformats.org/drawingml/2006/table">
            <a:tbl>
              <a:tblPr firstRow="1" bandRow="1">
                <a:tableStyleId>{68D230F3-CF80-4859-8CE7-A43EE81993B5}</a:tableStyleId>
              </a:tblPr>
              <a:tblGrid>
                <a:gridCol w="2748956">
                  <a:extLst>
                    <a:ext uri="{9D8B030D-6E8A-4147-A177-3AD203B41FA5}">
                      <a16:colId xmlns:a16="http://schemas.microsoft.com/office/drawing/2014/main" val="1517755082"/>
                    </a:ext>
                  </a:extLst>
                </a:gridCol>
                <a:gridCol w="1338234">
                  <a:extLst>
                    <a:ext uri="{9D8B030D-6E8A-4147-A177-3AD203B41FA5}">
                      <a16:colId xmlns:a16="http://schemas.microsoft.com/office/drawing/2014/main" val="2446386500"/>
                    </a:ext>
                  </a:extLst>
                </a:gridCol>
                <a:gridCol w="1291686">
                  <a:extLst>
                    <a:ext uri="{9D8B030D-6E8A-4147-A177-3AD203B41FA5}">
                      <a16:colId xmlns:a16="http://schemas.microsoft.com/office/drawing/2014/main" val="3308918160"/>
                    </a:ext>
                  </a:extLst>
                </a:gridCol>
                <a:gridCol w="1270864">
                  <a:extLst>
                    <a:ext uri="{9D8B030D-6E8A-4147-A177-3AD203B41FA5}">
                      <a16:colId xmlns:a16="http://schemas.microsoft.com/office/drawing/2014/main" val="1854486728"/>
                    </a:ext>
                  </a:extLst>
                </a:gridCol>
              </a:tblGrid>
              <a:tr h="412269">
                <a:tc>
                  <a:txBody>
                    <a:bodyPr/>
                    <a:lstStyle/>
                    <a:p>
                      <a:pPr algn="r"/>
                      <a:endParaRPr lang="en-US" sz="2000" cap="all" spc="400" baseline="0" dirty="0">
                        <a:solidFill>
                          <a:schemeClr val="accent6"/>
                        </a:solidFill>
                        <a:latin typeface="+mj-lt"/>
                      </a:endParaRPr>
                    </a:p>
                  </a:txBody>
                  <a:tcPr anchor="ctr"/>
                </a:tc>
                <a:tc>
                  <a:txBody>
                    <a:bodyPr/>
                    <a:lstStyle/>
                    <a:p>
                      <a:pPr algn="r"/>
                      <a:r>
                        <a:rPr lang="en-US" sz="1600" b="0" cap="all" spc="200" baseline="0" dirty="0">
                          <a:solidFill>
                            <a:schemeClr val="accent6"/>
                          </a:solidFill>
                          <a:latin typeface="+mj-lt"/>
                        </a:rPr>
                        <a:t>Previous</a:t>
                      </a:r>
                    </a:p>
                  </a:txBody>
                  <a:tcPr anchor="ctr"/>
                </a:tc>
                <a:tc>
                  <a:txBody>
                    <a:bodyPr/>
                    <a:lstStyle/>
                    <a:p>
                      <a:pPr algn="r"/>
                      <a:r>
                        <a:rPr lang="en-US" sz="1600" b="0" cap="all" spc="200" baseline="0" dirty="0">
                          <a:solidFill>
                            <a:schemeClr val="accent6"/>
                          </a:solidFill>
                          <a:latin typeface="+mj-lt"/>
                        </a:rPr>
                        <a:t>OURs</a:t>
                      </a:r>
                    </a:p>
                  </a:txBody>
                  <a:tcPr anchor="ctr"/>
                </a:tc>
                <a:tc>
                  <a:txBody>
                    <a:bodyPr/>
                    <a:lstStyle/>
                    <a:p>
                      <a:pPr algn="r"/>
                      <a:r>
                        <a:rPr lang="en-US" sz="1600" b="0" cap="all" spc="200" baseline="0" dirty="0">
                          <a:solidFill>
                            <a:schemeClr val="accent6"/>
                          </a:solidFill>
                          <a:latin typeface="+mj-lt"/>
                        </a:rPr>
                        <a:t>Dif.</a:t>
                      </a:r>
                    </a:p>
                  </a:txBody>
                  <a:tcPr anchor="ctr"/>
                </a:tc>
                <a:extLst>
                  <a:ext uri="{0D108BD9-81ED-4DB2-BD59-A6C34878D82A}">
                    <a16:rowId xmlns:a16="http://schemas.microsoft.com/office/drawing/2014/main" val="3100351803"/>
                  </a:ext>
                </a:extLst>
              </a:tr>
              <a:tr h="355174">
                <a:tc>
                  <a:txBody>
                    <a:bodyPr/>
                    <a:lstStyle/>
                    <a:p>
                      <a:pPr algn="l" rtl="0" fontAlgn="base"/>
                      <a:r>
                        <a:rPr lang="en-US" sz="1200" b="0" u="none" strike="noStrike" dirty="0">
                          <a:solidFill>
                            <a:schemeClr val="bg1"/>
                          </a:solidFill>
                          <a:effectLst/>
                        </a:rPr>
                        <a:t>Transaction Success</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i="0" u="none" strike="noStrike" dirty="0">
                          <a:solidFill>
                            <a:schemeClr val="bg1"/>
                          </a:solidFill>
                          <a:effectLst/>
                          <a:latin typeface="+mn-lt"/>
                        </a:rPr>
                        <a:t>6,000</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dirty="0">
                          <a:solidFill>
                            <a:schemeClr val="bg1"/>
                          </a:solidFill>
                          <a:effectLst/>
                        </a:rPr>
                        <a:t>9,500​</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3,500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2801628125"/>
                  </a:ext>
                </a:extLst>
              </a:tr>
              <a:tr h="357188">
                <a:tc>
                  <a:txBody>
                    <a:bodyPr/>
                    <a:lstStyle/>
                    <a:p>
                      <a:pPr algn="l" rtl="0" fontAlgn="base"/>
                      <a:r>
                        <a:rPr lang="en-US" sz="1200" b="0" u="none" strike="noStrike" dirty="0">
                          <a:solidFill>
                            <a:schemeClr val="bg1"/>
                          </a:solidFill>
                          <a:effectLst/>
                        </a:rPr>
                        <a:t>Transaction Failure</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i="0" u="none" strike="noStrike" dirty="0">
                          <a:solidFill>
                            <a:schemeClr val="bg1"/>
                          </a:solidFill>
                          <a:effectLst/>
                          <a:latin typeface="+mn-lt"/>
                        </a:rPr>
                        <a:t>4,000</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500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i="0" u="none" strike="noStrike" dirty="0">
                          <a:solidFill>
                            <a:schemeClr val="bg1"/>
                          </a:solidFill>
                          <a:effectLst/>
                          <a:latin typeface="+mn-lt"/>
                        </a:rPr>
                        <a:t>-3,500</a:t>
                      </a:r>
                      <a:endParaRPr lang="en-US" sz="1200" b="0" i="0"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3635382780"/>
                  </a:ext>
                </a:extLst>
              </a:tr>
              <a:tr h="357187">
                <a:tc>
                  <a:txBody>
                    <a:bodyPr/>
                    <a:lstStyle/>
                    <a:p>
                      <a:pPr algn="l" rtl="0" fontAlgn="base"/>
                      <a:r>
                        <a:rPr lang="en-US" sz="1200" b="1" u="none" strike="noStrike" cap="all" spc="200" baseline="0" dirty="0">
                          <a:solidFill>
                            <a:schemeClr val="bg1"/>
                          </a:solidFill>
                          <a:effectLst/>
                          <a:latin typeface="+mj-lt"/>
                        </a:rPr>
                        <a:t>total</a:t>
                      </a:r>
                      <a:endParaRPr lang="en-US" sz="1200" b="0" i="0" cap="all" spc="200" baseline="0" dirty="0">
                        <a:solidFill>
                          <a:schemeClr val="bg1"/>
                        </a:solidFill>
                        <a:effectLst/>
                        <a:latin typeface="+mj-lt"/>
                      </a:endParaRPr>
                    </a:p>
                  </a:txBody>
                  <a:tcPr anchor="ctr">
                    <a:solidFill>
                      <a:schemeClr val="accent1"/>
                    </a:solidFill>
                  </a:tcPr>
                </a:tc>
                <a:tc>
                  <a:txBody>
                    <a:bodyPr/>
                    <a:lstStyle/>
                    <a:p>
                      <a:pPr algn="r" rtl="0" fontAlgn="base"/>
                      <a:r>
                        <a:rPr lang="en-US" sz="1200" b="1" u="none" strike="noStrike" dirty="0">
                          <a:solidFill>
                            <a:schemeClr val="bg1"/>
                          </a:solidFill>
                          <a:effectLst/>
                          <a:latin typeface="+mj-lt"/>
                        </a:rPr>
                        <a:t>10,000</a:t>
                      </a:r>
                      <a:r>
                        <a:rPr lang="en-US" sz="1200" b="0" dirty="0">
                          <a:solidFill>
                            <a:schemeClr val="bg1"/>
                          </a:solidFill>
                          <a:effectLst/>
                          <a:latin typeface="+mj-lt"/>
                        </a:rPr>
                        <a:t>​</a:t>
                      </a:r>
                      <a:endParaRPr lang="en-US" sz="1200" b="0" i="0" dirty="0">
                        <a:solidFill>
                          <a:schemeClr val="bg1"/>
                        </a:solidFill>
                        <a:effectLst/>
                        <a:latin typeface="+mj-lt"/>
                      </a:endParaRPr>
                    </a:p>
                  </a:txBody>
                  <a:tcPr anchor="ctr">
                    <a:solidFill>
                      <a:schemeClr val="accent1"/>
                    </a:solidFill>
                  </a:tcPr>
                </a:tc>
                <a:tc>
                  <a:txBody>
                    <a:bodyPr/>
                    <a:lstStyle/>
                    <a:p>
                      <a:pPr algn="r" rtl="0" fontAlgn="base"/>
                      <a:r>
                        <a:rPr lang="en-US" sz="1200" b="1" u="none" strike="noStrike" dirty="0">
                          <a:solidFill>
                            <a:schemeClr val="bg1"/>
                          </a:solidFill>
                          <a:effectLst/>
                          <a:latin typeface="+mj-lt"/>
                        </a:rPr>
                        <a:t>10,000</a:t>
                      </a:r>
                      <a:endParaRPr lang="en-US" sz="1200" b="0" i="0" dirty="0">
                        <a:solidFill>
                          <a:schemeClr val="bg1"/>
                        </a:solidFill>
                        <a:effectLst/>
                        <a:latin typeface="+mj-lt"/>
                      </a:endParaRPr>
                    </a:p>
                  </a:txBody>
                  <a:tcPr anchor="ctr">
                    <a:solidFill>
                      <a:schemeClr val="accent1"/>
                    </a:solidFill>
                  </a:tcPr>
                </a:tc>
                <a:tc>
                  <a:txBody>
                    <a:bodyPr/>
                    <a:lstStyle/>
                    <a:p>
                      <a:pPr algn="r" rtl="0" fontAlgn="base"/>
                      <a:endParaRPr lang="en-US" sz="1200" b="0" i="0" dirty="0">
                        <a:solidFill>
                          <a:schemeClr val="bg1"/>
                        </a:solidFill>
                        <a:effectLst/>
                        <a:latin typeface="+mj-lt"/>
                      </a:endParaRPr>
                    </a:p>
                  </a:txBody>
                  <a:tcPr anchor="ctr">
                    <a:solidFill>
                      <a:schemeClr val="accent1"/>
                    </a:solidFill>
                  </a:tcPr>
                </a:tc>
                <a:extLst>
                  <a:ext uri="{0D108BD9-81ED-4DB2-BD59-A6C34878D82A}">
                    <a16:rowId xmlns:a16="http://schemas.microsoft.com/office/drawing/2014/main" val="2282084003"/>
                  </a:ext>
                </a:extLst>
              </a:tr>
              <a:tr h="357188">
                <a:tc>
                  <a:txBody>
                    <a:bodyPr/>
                    <a:lstStyle/>
                    <a:p>
                      <a:pPr algn="l" rtl="0" fontAlgn="base"/>
                      <a:r>
                        <a:rPr lang="en-US" sz="1200" b="0" u="none" strike="noStrike" dirty="0">
                          <a:solidFill>
                            <a:schemeClr val="bg1"/>
                          </a:solidFill>
                          <a:effectLst/>
                        </a:rPr>
                        <a:t>Failed Transactions that retry</a:t>
                      </a:r>
                      <a:r>
                        <a:rPr lang="en-US" sz="1200" b="0" dirty="0">
                          <a:solidFill>
                            <a:schemeClr val="bg1"/>
                          </a:solidFill>
                          <a:effectLst/>
                        </a:rPr>
                        <a:t>​ (50%)</a:t>
                      </a:r>
                    </a:p>
                  </a:txBody>
                  <a:tcPr anchor="ctr">
                    <a:solidFill>
                      <a:schemeClr val="accent1"/>
                    </a:solidFill>
                  </a:tcPr>
                </a:tc>
                <a:tc>
                  <a:txBody>
                    <a:bodyPr/>
                    <a:lstStyle/>
                    <a:p>
                      <a:pPr algn="r" rtl="0" fontAlgn="base"/>
                      <a:r>
                        <a:rPr lang="en-US" sz="1200" b="0" u="none" strike="noStrike" dirty="0">
                          <a:solidFill>
                            <a:schemeClr val="bg1"/>
                          </a:solidFill>
                          <a:effectLst/>
                        </a:rPr>
                        <a:t>2,000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250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dirty="0">
                          <a:solidFill>
                            <a:schemeClr val="bg1"/>
                          </a:solidFill>
                          <a:effectLst/>
                        </a:rPr>
                        <a:t>-1,750​</a:t>
                      </a:r>
                      <a:endParaRPr lang="en-US" sz="1200" b="0" i="0"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1849756459"/>
                  </a:ext>
                </a:extLst>
              </a:tr>
              <a:tr h="377357">
                <a:tc>
                  <a:txBody>
                    <a:bodyPr/>
                    <a:lstStyle/>
                    <a:p>
                      <a:pPr algn="l" rtl="0" fontAlgn="base"/>
                      <a:r>
                        <a:rPr lang="en-US" sz="1200" b="0" u="none" strike="noStrike" dirty="0">
                          <a:solidFill>
                            <a:schemeClr val="bg1"/>
                          </a:solidFill>
                          <a:effectLst/>
                        </a:rPr>
                        <a:t>Failed Transactions that quit</a:t>
                      </a:r>
                      <a:r>
                        <a:rPr lang="en-US" sz="1200" b="0" dirty="0">
                          <a:solidFill>
                            <a:schemeClr val="bg1"/>
                          </a:solidFill>
                          <a:effectLst/>
                        </a:rPr>
                        <a:t>​ (50%)</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i="0" u="none" strike="noStrike" dirty="0">
                          <a:solidFill>
                            <a:schemeClr val="bg1"/>
                          </a:solidFill>
                          <a:effectLst/>
                          <a:latin typeface="+mn-lt"/>
                        </a:rPr>
                        <a:t>2,000</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250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-1,750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4151575269"/>
                  </a:ext>
                </a:extLst>
              </a:tr>
              <a:tr h="356068">
                <a:tc>
                  <a:txBody>
                    <a:bodyPr/>
                    <a:lstStyle/>
                    <a:p>
                      <a:pPr algn="l" rtl="0" fontAlgn="base"/>
                      <a:r>
                        <a:rPr lang="en-US" sz="1200" b="1" u="none" strike="noStrike" cap="all" spc="200" baseline="0" dirty="0">
                          <a:solidFill>
                            <a:schemeClr val="bg1"/>
                          </a:solidFill>
                          <a:effectLst/>
                          <a:latin typeface="+mj-lt"/>
                        </a:rPr>
                        <a:t>Value Lost*</a:t>
                      </a:r>
                      <a:endParaRPr lang="en-US" sz="1200" b="0" i="0" cap="all" spc="200" baseline="0" dirty="0">
                        <a:solidFill>
                          <a:schemeClr val="bg1"/>
                        </a:solidFill>
                        <a:effectLst/>
                        <a:latin typeface="+mj-lt"/>
                      </a:endParaRPr>
                    </a:p>
                  </a:txBody>
                  <a:tcPr anchor="ctr">
                    <a:solidFill>
                      <a:schemeClr val="accent6">
                        <a:alpha val="20000"/>
                      </a:schemeClr>
                    </a:solidFill>
                  </a:tcPr>
                </a:tc>
                <a:tc>
                  <a:txBody>
                    <a:bodyPr/>
                    <a:lstStyle/>
                    <a:p>
                      <a:pPr algn="r" rtl="0" fontAlgn="base"/>
                      <a:r>
                        <a:rPr lang="en-US" sz="1200" b="1" u="none" strike="noStrike" dirty="0">
                          <a:solidFill>
                            <a:schemeClr val="bg1"/>
                          </a:solidFill>
                          <a:effectLst/>
                          <a:latin typeface="+mj-lt"/>
                        </a:rPr>
                        <a:t>$136,000</a:t>
                      </a:r>
                      <a:r>
                        <a:rPr lang="en-US" sz="1200" b="0" dirty="0">
                          <a:solidFill>
                            <a:schemeClr val="bg1"/>
                          </a:solidFill>
                          <a:effectLst/>
                          <a:latin typeface="+mj-lt"/>
                        </a:rPr>
                        <a:t>​</a:t>
                      </a:r>
                      <a:endParaRPr lang="en-US" sz="1200" b="0" i="0" dirty="0">
                        <a:solidFill>
                          <a:schemeClr val="bg1"/>
                        </a:solidFill>
                        <a:effectLst/>
                        <a:latin typeface="+mj-lt"/>
                      </a:endParaRPr>
                    </a:p>
                  </a:txBody>
                  <a:tcPr anchor="ctr">
                    <a:solidFill>
                      <a:schemeClr val="accent6">
                        <a:alpha val="20000"/>
                      </a:schemeClr>
                    </a:solidFill>
                  </a:tcPr>
                </a:tc>
                <a:tc>
                  <a:txBody>
                    <a:bodyPr/>
                    <a:lstStyle/>
                    <a:p>
                      <a:pPr algn="r" rtl="0" fontAlgn="base"/>
                      <a:r>
                        <a:rPr lang="en-US" sz="1200" b="1" u="none" strike="noStrike" dirty="0">
                          <a:solidFill>
                            <a:schemeClr val="bg1"/>
                          </a:solidFill>
                          <a:effectLst/>
                          <a:latin typeface="+mj-lt"/>
                        </a:rPr>
                        <a:t>$35,904</a:t>
                      </a:r>
                      <a:r>
                        <a:rPr lang="en-US" sz="1200" b="0" dirty="0">
                          <a:solidFill>
                            <a:schemeClr val="bg1"/>
                          </a:solidFill>
                          <a:effectLst/>
                          <a:latin typeface="+mj-lt"/>
                        </a:rPr>
                        <a:t>​</a:t>
                      </a:r>
                      <a:endParaRPr lang="en-US" sz="1200" b="0" i="0" dirty="0">
                        <a:solidFill>
                          <a:schemeClr val="bg1"/>
                        </a:solidFill>
                        <a:effectLst/>
                        <a:latin typeface="+mj-lt"/>
                      </a:endParaRPr>
                    </a:p>
                  </a:txBody>
                  <a:tcPr anchor="ctr">
                    <a:solidFill>
                      <a:schemeClr val="accent6">
                        <a:alpha val="20000"/>
                      </a:schemeClr>
                    </a:solidFill>
                  </a:tcPr>
                </a:tc>
                <a:tc>
                  <a:txBody>
                    <a:bodyPr/>
                    <a:lstStyle/>
                    <a:p>
                      <a:pPr algn="r" rtl="0" fontAlgn="base"/>
                      <a:r>
                        <a:rPr lang="en-US" sz="1200" b="1" u="none" strike="noStrike" dirty="0">
                          <a:solidFill>
                            <a:schemeClr val="bg1"/>
                          </a:solidFill>
                          <a:effectLst/>
                          <a:latin typeface="+mj-lt"/>
                        </a:rPr>
                        <a:t>$100,096</a:t>
                      </a:r>
                      <a:r>
                        <a:rPr lang="en-US" sz="1200" b="0" dirty="0">
                          <a:solidFill>
                            <a:schemeClr val="bg1"/>
                          </a:solidFill>
                          <a:effectLst/>
                          <a:latin typeface="+mj-lt"/>
                        </a:rPr>
                        <a:t>​</a:t>
                      </a:r>
                      <a:endParaRPr lang="en-US" sz="1200" b="0" i="0" dirty="0">
                        <a:solidFill>
                          <a:schemeClr val="bg1"/>
                        </a:solidFill>
                        <a:effectLst/>
                        <a:latin typeface="+mj-lt"/>
                      </a:endParaRPr>
                    </a:p>
                  </a:txBody>
                  <a:tcPr anchor="ctr">
                    <a:solidFill>
                      <a:schemeClr val="accent6">
                        <a:alpha val="20000"/>
                      </a:schemeClr>
                    </a:solidFill>
                  </a:tcPr>
                </a:tc>
                <a:extLst>
                  <a:ext uri="{0D108BD9-81ED-4DB2-BD59-A6C34878D82A}">
                    <a16:rowId xmlns:a16="http://schemas.microsoft.com/office/drawing/2014/main" val="3550227705"/>
                  </a:ext>
                </a:extLst>
              </a:tr>
            </a:tbl>
          </a:graphicData>
        </a:graphic>
      </p:graphicFrame>
      <p:sp>
        <p:nvSpPr>
          <p:cNvPr id="32" name="Footer Placeholder 31">
            <a:extLst>
              <a:ext uri="{FF2B5EF4-FFF2-40B4-BE49-F238E27FC236}">
                <a16:creationId xmlns:a16="http://schemas.microsoft.com/office/drawing/2014/main" id="{EB3167CB-A6C4-4DEF-86D2-0EE698CF0787}"/>
              </a:ext>
            </a:extLst>
          </p:cNvPr>
          <p:cNvSpPr>
            <a:spLocks noGrp="1"/>
          </p:cNvSpPr>
          <p:nvPr>
            <p:ph type="ftr" sz="quarter" idx="3"/>
          </p:nvPr>
        </p:nvSpPr>
        <p:spPr>
          <a:xfrm rot="5400000">
            <a:off x="10541127" y="1408176"/>
            <a:ext cx="2770499" cy="365125"/>
          </a:xfrm>
        </p:spPr>
        <p:txBody>
          <a:bodyPr/>
          <a:lstStyle/>
          <a:p>
            <a:r>
              <a:rPr lang="en-US" dirty="0"/>
              <a:t>Fraud detection</a:t>
            </a:r>
          </a:p>
        </p:txBody>
      </p:sp>
      <p:sp>
        <p:nvSpPr>
          <p:cNvPr id="33" name="Slide Number Placeholder 32">
            <a:extLst>
              <a:ext uri="{FF2B5EF4-FFF2-40B4-BE49-F238E27FC236}">
                <a16:creationId xmlns:a16="http://schemas.microsoft.com/office/drawing/2014/main" id="{705E33BA-D532-4BFC-985F-6257C8C95DFC}"/>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19</a:t>
            </a:fld>
            <a:endParaRPr lang="en-US" dirty="0"/>
          </a:p>
        </p:txBody>
      </p:sp>
      <p:sp>
        <p:nvSpPr>
          <p:cNvPr id="31" name="Date Placeholder 30">
            <a:extLst>
              <a:ext uri="{FF2B5EF4-FFF2-40B4-BE49-F238E27FC236}">
                <a16:creationId xmlns:a16="http://schemas.microsoft.com/office/drawing/2014/main" id="{80CCD1CF-F52F-44F9-B196-89DF3E1B6DFD}"/>
              </a:ext>
            </a:extLst>
          </p:cNvPr>
          <p:cNvSpPr>
            <a:spLocks noGrp="1"/>
          </p:cNvSpPr>
          <p:nvPr>
            <p:ph type="dt" sz="half" idx="2"/>
          </p:nvPr>
        </p:nvSpPr>
        <p:spPr>
          <a:xfrm rot="5400000">
            <a:off x="10595991" y="5074920"/>
            <a:ext cx="2647667" cy="365125"/>
          </a:xfrm>
        </p:spPr>
        <p:txBody>
          <a:bodyPr/>
          <a:lstStyle/>
          <a:p>
            <a:r>
              <a:rPr lang="en-US" dirty="0"/>
              <a:t>Nov 17, 2022</a:t>
            </a:r>
          </a:p>
        </p:txBody>
      </p:sp>
      <p:sp>
        <p:nvSpPr>
          <p:cNvPr id="2" name="TextBox 1">
            <a:extLst>
              <a:ext uri="{FF2B5EF4-FFF2-40B4-BE49-F238E27FC236}">
                <a16:creationId xmlns:a16="http://schemas.microsoft.com/office/drawing/2014/main" id="{878125C0-0DEC-3C5E-EECB-57D64D2A03A6}"/>
              </a:ext>
            </a:extLst>
          </p:cNvPr>
          <p:cNvSpPr txBox="1"/>
          <p:nvPr/>
        </p:nvSpPr>
        <p:spPr>
          <a:xfrm>
            <a:off x="784389" y="4565904"/>
            <a:ext cx="2456688" cy="261610"/>
          </a:xfrm>
          <a:prstGeom prst="rect">
            <a:avLst/>
          </a:prstGeom>
          <a:noFill/>
        </p:spPr>
        <p:txBody>
          <a:bodyPr wrap="square" rtlCol="0">
            <a:spAutoFit/>
          </a:bodyPr>
          <a:lstStyle/>
          <a:p>
            <a:r>
              <a:rPr lang="en-US" sz="1100" dirty="0">
                <a:solidFill>
                  <a:schemeClr val="accent6"/>
                </a:solidFill>
              </a:rPr>
              <a:t>* The Average transaction cost was $68</a:t>
            </a:r>
          </a:p>
        </p:txBody>
      </p:sp>
      <p:sp>
        <p:nvSpPr>
          <p:cNvPr id="3" name="TextBox 2">
            <a:extLst>
              <a:ext uri="{FF2B5EF4-FFF2-40B4-BE49-F238E27FC236}">
                <a16:creationId xmlns:a16="http://schemas.microsoft.com/office/drawing/2014/main" id="{17048B56-81D4-87BA-481C-32BE1826687D}"/>
              </a:ext>
            </a:extLst>
          </p:cNvPr>
          <p:cNvSpPr txBox="1"/>
          <p:nvPr/>
        </p:nvSpPr>
        <p:spPr>
          <a:xfrm>
            <a:off x="2207346" y="1563593"/>
            <a:ext cx="3888654" cy="338554"/>
          </a:xfrm>
          <a:prstGeom prst="rect">
            <a:avLst/>
          </a:prstGeom>
          <a:noFill/>
        </p:spPr>
        <p:txBody>
          <a:bodyPr wrap="square" rtlCol="0">
            <a:spAutoFit/>
          </a:bodyPr>
          <a:lstStyle/>
          <a:p>
            <a:pPr algn="ctr"/>
            <a:r>
              <a:rPr lang="en-US" sz="1600" dirty="0">
                <a:solidFill>
                  <a:schemeClr val="bg1"/>
                </a:solidFill>
              </a:rPr>
              <a:t>For Every 10,000 Fraudulent Transactions</a:t>
            </a:r>
          </a:p>
        </p:txBody>
      </p:sp>
    </p:spTree>
    <p:extLst>
      <p:ext uri="{BB962C8B-B14F-4D97-AF65-F5344CB8AC3E}">
        <p14:creationId xmlns:p14="http://schemas.microsoft.com/office/powerpoint/2010/main" val="1877591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26">
            <a:extLst>
              <a:ext uri="{FF2B5EF4-FFF2-40B4-BE49-F238E27FC236}">
                <a16:creationId xmlns:a16="http://schemas.microsoft.com/office/drawing/2014/main" id="{3C57B889-5903-1CA6-81BB-D0D4A73D475A}"/>
              </a:ext>
            </a:extLst>
          </p:cNvPr>
          <p:cNvSpPr>
            <a:spLocks noGrp="1"/>
          </p:cNvSpPr>
          <p:nvPr>
            <p:ph type="title"/>
          </p:nvPr>
        </p:nvSpPr>
        <p:spPr/>
        <p:txBody>
          <a:bodyPr/>
          <a:lstStyle/>
          <a:p>
            <a:r>
              <a:rPr lang="en-US" sz="4000" dirty="0"/>
              <a:t>Our team</a:t>
            </a:r>
          </a:p>
        </p:txBody>
      </p:sp>
      <p:pic>
        <p:nvPicPr>
          <p:cNvPr id="47" name="Picture Placeholder 46" descr="A person standing in front of a large reflective sphere&#10;&#10;Description automatically generated with medium confidence">
            <a:extLst>
              <a:ext uri="{FF2B5EF4-FFF2-40B4-BE49-F238E27FC236}">
                <a16:creationId xmlns:a16="http://schemas.microsoft.com/office/drawing/2014/main" id="{2288893D-06BF-0351-2CF8-CAC763A80715}"/>
              </a:ext>
            </a:extLst>
          </p:cNvPr>
          <p:cNvPicPr>
            <a:picLocks noGrp="1" noChangeAspect="1"/>
          </p:cNvPicPr>
          <p:nvPr>
            <p:ph type="pic" sz="quarter" idx="16"/>
          </p:nvPr>
        </p:nvPicPr>
        <p:blipFill rotWithShape="1">
          <a:blip r:embed="rId3"/>
          <a:srcRect l="18807" t="24980" r="14400" b="24926"/>
          <a:stretch/>
        </p:blipFill>
        <p:spPr>
          <a:xfrm>
            <a:off x="3136339" y="1326925"/>
            <a:ext cx="1391577" cy="1391576"/>
          </a:xfrm>
        </p:spPr>
      </p:pic>
      <p:pic>
        <p:nvPicPr>
          <p:cNvPr id="49" name="Picture Placeholder 48">
            <a:extLst>
              <a:ext uri="{FF2B5EF4-FFF2-40B4-BE49-F238E27FC236}">
                <a16:creationId xmlns:a16="http://schemas.microsoft.com/office/drawing/2014/main" id="{B436407A-FC30-0FF7-EDFD-941625CB7544}"/>
              </a:ext>
            </a:extLst>
          </p:cNvPr>
          <p:cNvPicPr>
            <a:picLocks noGrp="1" noChangeAspect="1"/>
          </p:cNvPicPr>
          <p:nvPr>
            <p:ph type="pic" sz="quarter" idx="39"/>
          </p:nvPr>
        </p:nvPicPr>
        <p:blipFill rotWithShape="1">
          <a:blip r:embed="rId4"/>
          <a:srcRect l="30976" t="14387" r="3135" b="41615"/>
          <a:stretch/>
        </p:blipFill>
        <p:spPr>
          <a:xfrm>
            <a:off x="5209991" y="1326192"/>
            <a:ext cx="1391577" cy="1391576"/>
          </a:xfrm>
        </p:spPr>
      </p:pic>
      <p:pic>
        <p:nvPicPr>
          <p:cNvPr id="51" name="Picture Placeholder 50" descr="A person standing in front of a building&#10;&#10;Description automatically generated with low confidence">
            <a:extLst>
              <a:ext uri="{FF2B5EF4-FFF2-40B4-BE49-F238E27FC236}">
                <a16:creationId xmlns:a16="http://schemas.microsoft.com/office/drawing/2014/main" id="{0641EF77-9247-A290-401A-D6DF7385DA02}"/>
              </a:ext>
            </a:extLst>
          </p:cNvPr>
          <p:cNvPicPr>
            <a:picLocks noGrp="1" noChangeAspect="1"/>
          </p:cNvPicPr>
          <p:nvPr>
            <p:ph type="pic" sz="quarter" idx="40"/>
          </p:nvPr>
        </p:nvPicPr>
        <p:blipFill rotWithShape="1">
          <a:blip r:embed="rId5"/>
          <a:srcRect l="17661" t="5682" r="18000" b="44619"/>
          <a:stretch/>
        </p:blipFill>
        <p:spPr>
          <a:xfrm>
            <a:off x="7305041" y="1335752"/>
            <a:ext cx="1391577" cy="1391576"/>
          </a:xfrm>
        </p:spPr>
      </p:pic>
      <p:pic>
        <p:nvPicPr>
          <p:cNvPr id="53" name="Picture Placeholder 52" descr="A picture containing text&#10;&#10;Description automatically generated">
            <a:extLst>
              <a:ext uri="{FF2B5EF4-FFF2-40B4-BE49-F238E27FC236}">
                <a16:creationId xmlns:a16="http://schemas.microsoft.com/office/drawing/2014/main" id="{EB2D639A-CB65-008B-C040-6FFCD42719CC}"/>
              </a:ext>
            </a:extLst>
          </p:cNvPr>
          <p:cNvPicPr>
            <a:picLocks noGrp="1" noChangeAspect="1"/>
          </p:cNvPicPr>
          <p:nvPr>
            <p:ph type="pic" sz="quarter" idx="41"/>
          </p:nvPr>
        </p:nvPicPr>
        <p:blipFill rotWithShape="1">
          <a:blip r:embed="rId6"/>
          <a:srcRect l="20591" t="4333" r="19797" b="47734"/>
          <a:stretch/>
        </p:blipFill>
        <p:spPr>
          <a:xfrm>
            <a:off x="9384248" y="1326192"/>
            <a:ext cx="1391577" cy="1391576"/>
          </a:xfrm>
        </p:spPr>
      </p:pic>
      <p:sp>
        <p:nvSpPr>
          <p:cNvPr id="18" name="Text Placeholder 17">
            <a:extLst>
              <a:ext uri="{FF2B5EF4-FFF2-40B4-BE49-F238E27FC236}">
                <a16:creationId xmlns:a16="http://schemas.microsoft.com/office/drawing/2014/main" id="{3ED29906-9DF9-40BF-0ABE-D73439F589EC}"/>
              </a:ext>
            </a:extLst>
          </p:cNvPr>
          <p:cNvSpPr>
            <a:spLocks noGrp="1"/>
          </p:cNvSpPr>
          <p:nvPr>
            <p:ph type="body" sz="quarter" idx="19"/>
          </p:nvPr>
        </p:nvSpPr>
        <p:spPr/>
        <p:txBody>
          <a:bodyPr/>
          <a:lstStyle/>
          <a:p>
            <a:r>
              <a:rPr lang="en-US" dirty="0"/>
              <a:t>ABHISHEK </a:t>
            </a:r>
          </a:p>
          <a:p>
            <a:r>
              <a:rPr lang="en-US" dirty="0"/>
              <a:t>PANDIT</a:t>
            </a:r>
          </a:p>
        </p:txBody>
      </p:sp>
      <p:sp>
        <p:nvSpPr>
          <p:cNvPr id="20" name="Text Placeholder 19">
            <a:extLst>
              <a:ext uri="{FF2B5EF4-FFF2-40B4-BE49-F238E27FC236}">
                <a16:creationId xmlns:a16="http://schemas.microsoft.com/office/drawing/2014/main" id="{DB4A1AD5-4C26-DA00-0521-1DA3780798E5}"/>
              </a:ext>
            </a:extLst>
          </p:cNvPr>
          <p:cNvSpPr>
            <a:spLocks noGrp="1"/>
          </p:cNvSpPr>
          <p:nvPr>
            <p:ph type="body" sz="quarter" idx="21"/>
          </p:nvPr>
        </p:nvSpPr>
        <p:spPr/>
        <p:txBody>
          <a:bodyPr/>
          <a:lstStyle/>
          <a:p>
            <a:r>
              <a:rPr lang="en-US" dirty="0"/>
              <a:t>JOSE </a:t>
            </a:r>
          </a:p>
          <a:p>
            <a:r>
              <a:rPr lang="en-US" dirty="0"/>
              <a:t>GERALA</a:t>
            </a:r>
          </a:p>
        </p:txBody>
      </p:sp>
      <p:sp>
        <p:nvSpPr>
          <p:cNvPr id="22" name="Text Placeholder 21">
            <a:extLst>
              <a:ext uri="{FF2B5EF4-FFF2-40B4-BE49-F238E27FC236}">
                <a16:creationId xmlns:a16="http://schemas.microsoft.com/office/drawing/2014/main" id="{648E3DFB-1A5D-C6E1-4577-31BE7BC55C9F}"/>
              </a:ext>
            </a:extLst>
          </p:cNvPr>
          <p:cNvSpPr>
            <a:spLocks noGrp="1"/>
          </p:cNvSpPr>
          <p:nvPr>
            <p:ph type="body" sz="quarter" idx="23"/>
          </p:nvPr>
        </p:nvSpPr>
        <p:spPr>
          <a:xfrm>
            <a:off x="6957932" y="2972370"/>
            <a:ext cx="2085792" cy="274650"/>
          </a:xfrm>
        </p:spPr>
        <p:txBody>
          <a:bodyPr/>
          <a:lstStyle/>
          <a:p>
            <a:r>
              <a:rPr lang="en-US" dirty="0"/>
              <a:t>SIDDHARTH </a:t>
            </a:r>
          </a:p>
          <a:p>
            <a:r>
              <a:rPr lang="en-US" dirty="0"/>
              <a:t>PURANAM</a:t>
            </a:r>
          </a:p>
        </p:txBody>
      </p:sp>
      <p:sp>
        <p:nvSpPr>
          <p:cNvPr id="24" name="Text Placeholder 23">
            <a:extLst>
              <a:ext uri="{FF2B5EF4-FFF2-40B4-BE49-F238E27FC236}">
                <a16:creationId xmlns:a16="http://schemas.microsoft.com/office/drawing/2014/main" id="{1BF6E5F1-5011-ADDE-9C3B-C4FF9CE4374E}"/>
              </a:ext>
            </a:extLst>
          </p:cNvPr>
          <p:cNvSpPr>
            <a:spLocks noGrp="1"/>
          </p:cNvSpPr>
          <p:nvPr>
            <p:ph type="body" sz="quarter" idx="25"/>
          </p:nvPr>
        </p:nvSpPr>
        <p:spPr/>
        <p:txBody>
          <a:bodyPr/>
          <a:lstStyle/>
          <a:p>
            <a:r>
              <a:rPr lang="en-US" dirty="0"/>
              <a:t>SWATHI </a:t>
            </a:r>
          </a:p>
          <a:p>
            <a:r>
              <a:rPr lang="en-US" dirty="0"/>
              <a:t>GANESAN</a:t>
            </a:r>
          </a:p>
        </p:txBody>
      </p:sp>
      <p:pic>
        <p:nvPicPr>
          <p:cNvPr id="57" name="Picture Placeholder 56" descr="A picture containing person, person, outdoor&#10;&#10;Description automatically generated">
            <a:extLst>
              <a:ext uri="{FF2B5EF4-FFF2-40B4-BE49-F238E27FC236}">
                <a16:creationId xmlns:a16="http://schemas.microsoft.com/office/drawing/2014/main" id="{C6798F2F-73C1-417C-6B00-A12224EEBDB6}"/>
              </a:ext>
            </a:extLst>
          </p:cNvPr>
          <p:cNvPicPr>
            <a:picLocks noGrp="1" noChangeAspect="1"/>
          </p:cNvPicPr>
          <p:nvPr>
            <p:ph type="pic" sz="quarter" idx="43"/>
          </p:nvPr>
        </p:nvPicPr>
        <p:blipFill rotWithShape="1">
          <a:blip r:embed="rId7"/>
          <a:srcRect l="20933" t="21257" r="16120" b="31480"/>
          <a:stretch/>
        </p:blipFill>
        <p:spPr>
          <a:xfrm>
            <a:off x="5209990" y="3967100"/>
            <a:ext cx="1391577" cy="1391576"/>
          </a:xfrm>
        </p:spPr>
      </p:pic>
      <p:pic>
        <p:nvPicPr>
          <p:cNvPr id="44" name="Picture Placeholder 43" descr="A person taking a selfie&#10;&#10;Description automatically generated">
            <a:extLst>
              <a:ext uri="{FF2B5EF4-FFF2-40B4-BE49-F238E27FC236}">
                <a16:creationId xmlns:a16="http://schemas.microsoft.com/office/drawing/2014/main" id="{62D037A8-B251-8DD5-0F8D-AF729908D671}"/>
              </a:ext>
            </a:extLst>
          </p:cNvPr>
          <p:cNvPicPr>
            <a:picLocks noGrp="1" noChangeAspect="1"/>
          </p:cNvPicPr>
          <p:nvPr>
            <p:ph type="pic" sz="quarter" idx="44"/>
          </p:nvPr>
        </p:nvPicPr>
        <p:blipFill rotWithShape="1">
          <a:blip r:embed="rId8"/>
          <a:srcRect t="11872" b="19484"/>
          <a:stretch/>
        </p:blipFill>
        <p:spPr>
          <a:xfrm>
            <a:off x="7305040" y="3976660"/>
            <a:ext cx="1391577" cy="1391576"/>
          </a:xfrm>
        </p:spPr>
      </p:pic>
      <p:sp>
        <p:nvSpPr>
          <p:cNvPr id="28" name="Text Placeholder 27">
            <a:extLst>
              <a:ext uri="{FF2B5EF4-FFF2-40B4-BE49-F238E27FC236}">
                <a16:creationId xmlns:a16="http://schemas.microsoft.com/office/drawing/2014/main" id="{A7E84E4A-0212-E1C7-B0F3-9801121EDD5A}"/>
              </a:ext>
            </a:extLst>
          </p:cNvPr>
          <p:cNvSpPr>
            <a:spLocks noGrp="1"/>
          </p:cNvSpPr>
          <p:nvPr>
            <p:ph type="body" sz="quarter" idx="33"/>
          </p:nvPr>
        </p:nvSpPr>
        <p:spPr/>
        <p:txBody>
          <a:bodyPr/>
          <a:lstStyle/>
          <a:p>
            <a:r>
              <a:rPr lang="en-US" dirty="0"/>
              <a:t>VISHAL PARAMESWARAN</a:t>
            </a:r>
          </a:p>
        </p:txBody>
      </p:sp>
      <p:sp>
        <p:nvSpPr>
          <p:cNvPr id="30" name="Text Placeholder 29">
            <a:extLst>
              <a:ext uri="{FF2B5EF4-FFF2-40B4-BE49-F238E27FC236}">
                <a16:creationId xmlns:a16="http://schemas.microsoft.com/office/drawing/2014/main" id="{67583454-9401-6775-BA89-806FB6F0E281}"/>
              </a:ext>
            </a:extLst>
          </p:cNvPr>
          <p:cNvSpPr>
            <a:spLocks noGrp="1"/>
          </p:cNvSpPr>
          <p:nvPr>
            <p:ph type="body" sz="quarter" idx="35"/>
          </p:nvPr>
        </p:nvSpPr>
        <p:spPr/>
        <p:txBody>
          <a:bodyPr/>
          <a:lstStyle/>
          <a:p>
            <a:r>
              <a:rPr lang="en-US" dirty="0"/>
              <a:t>VIVIAN </a:t>
            </a:r>
          </a:p>
          <a:p>
            <a:r>
              <a:rPr lang="en-US" dirty="0"/>
              <a:t>YEH</a:t>
            </a:r>
          </a:p>
        </p:txBody>
      </p:sp>
      <p:sp>
        <p:nvSpPr>
          <p:cNvPr id="3" name="Footer Placeholder 2">
            <a:extLst>
              <a:ext uri="{FF2B5EF4-FFF2-40B4-BE49-F238E27FC236}">
                <a16:creationId xmlns:a16="http://schemas.microsoft.com/office/drawing/2014/main" id="{4EA344E8-12AB-4BC6-9FA0-D3FFCDFD1616}"/>
              </a:ext>
            </a:extLst>
          </p:cNvPr>
          <p:cNvSpPr>
            <a:spLocks noGrp="1"/>
          </p:cNvSpPr>
          <p:nvPr>
            <p:ph type="ftr" sz="quarter" idx="3"/>
          </p:nvPr>
        </p:nvSpPr>
        <p:spPr/>
        <p:txBody>
          <a:bodyPr/>
          <a:lstStyle/>
          <a:p>
            <a:r>
              <a:rPr lang="en-US" dirty="0"/>
              <a:t>Fraud detection</a:t>
            </a:r>
          </a:p>
        </p:txBody>
      </p:sp>
      <p:sp>
        <p:nvSpPr>
          <p:cNvPr id="4" name="Slide Number Placeholder 3">
            <a:extLst>
              <a:ext uri="{FF2B5EF4-FFF2-40B4-BE49-F238E27FC236}">
                <a16:creationId xmlns:a16="http://schemas.microsoft.com/office/drawing/2014/main" id="{BDAFBEEF-2BDC-48F9-ACA2-5A9324E7BFE5}"/>
              </a:ext>
            </a:extLst>
          </p:cNvPr>
          <p:cNvSpPr>
            <a:spLocks noGrp="1"/>
          </p:cNvSpPr>
          <p:nvPr>
            <p:ph type="sldNum" sz="quarter" idx="4"/>
          </p:nvPr>
        </p:nvSpPr>
        <p:spPr/>
        <p:txBody>
          <a:bodyPr/>
          <a:lstStyle/>
          <a:p>
            <a:fld id="{8D1FC6F8-0BCD-47E9-9C64-690771D9C143}" type="slidenum">
              <a:rPr lang="en-US" smtClean="0"/>
              <a:pPr/>
              <a:t>2</a:t>
            </a:fld>
            <a:endParaRPr lang="en-US" dirty="0"/>
          </a:p>
        </p:txBody>
      </p:sp>
      <p:sp>
        <p:nvSpPr>
          <p:cNvPr id="16" name="Date Placeholder 15">
            <a:extLst>
              <a:ext uri="{FF2B5EF4-FFF2-40B4-BE49-F238E27FC236}">
                <a16:creationId xmlns:a16="http://schemas.microsoft.com/office/drawing/2014/main" id="{77C3CA95-BC39-41C4-9B87-98BB7EA2D4C1}"/>
              </a:ext>
            </a:extLst>
          </p:cNvPr>
          <p:cNvSpPr>
            <a:spLocks noGrp="1"/>
          </p:cNvSpPr>
          <p:nvPr>
            <p:ph type="dt" sz="half" idx="2"/>
          </p:nvPr>
        </p:nvSpPr>
        <p:spPr/>
        <p:txBody>
          <a:bodyPr/>
          <a:lstStyle/>
          <a:p>
            <a:r>
              <a:rPr lang="en-US" dirty="0"/>
              <a:t>Nov 17, 2022</a:t>
            </a:r>
          </a:p>
        </p:txBody>
      </p:sp>
    </p:spTree>
    <p:extLst>
      <p:ext uri="{BB962C8B-B14F-4D97-AF65-F5344CB8AC3E}">
        <p14:creationId xmlns:p14="http://schemas.microsoft.com/office/powerpoint/2010/main" val="32805961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a:xfrm>
            <a:off x="5437632" y="2995639"/>
            <a:ext cx="5002478" cy="1664647"/>
          </a:xfrm>
        </p:spPr>
        <p:txBody>
          <a:bodyPr/>
          <a:lstStyle/>
          <a:p>
            <a:r>
              <a:rPr lang="en-US" sz="6000" dirty="0"/>
              <a:t>Future</a:t>
            </a:r>
            <a:br>
              <a:rPr lang="en-US" sz="6000" dirty="0"/>
            </a:br>
            <a:r>
              <a:rPr lang="en-US" sz="6000" dirty="0"/>
              <a:t>plans</a:t>
            </a:r>
          </a:p>
        </p:txBody>
      </p:sp>
    </p:spTree>
    <p:extLst>
      <p:ext uri="{BB962C8B-B14F-4D97-AF65-F5344CB8AC3E}">
        <p14:creationId xmlns:p14="http://schemas.microsoft.com/office/powerpoint/2010/main" val="359797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4196218" y="690802"/>
            <a:ext cx="5462132" cy="575890"/>
          </a:xfrm>
        </p:spPr>
        <p:txBody>
          <a:bodyPr/>
          <a:lstStyle/>
          <a:p>
            <a:r>
              <a:rPr lang="en-US" sz="4000" dirty="0"/>
              <a:t>Open questions</a:t>
            </a:r>
          </a:p>
        </p:txBody>
      </p:sp>
      <p:sp>
        <p:nvSpPr>
          <p:cNvPr id="76" name="Text Placeholder 75">
            <a:extLst>
              <a:ext uri="{FF2B5EF4-FFF2-40B4-BE49-F238E27FC236}">
                <a16:creationId xmlns:a16="http://schemas.microsoft.com/office/drawing/2014/main" id="{E239EA0A-BE2A-46D5-876A-5614B0A7CF0F}"/>
              </a:ext>
            </a:extLst>
          </p:cNvPr>
          <p:cNvSpPr>
            <a:spLocks noGrp="1"/>
          </p:cNvSpPr>
          <p:nvPr>
            <p:ph type="body" sz="quarter" idx="12"/>
          </p:nvPr>
        </p:nvSpPr>
        <p:spPr>
          <a:xfrm>
            <a:off x="4190069" y="2568679"/>
            <a:ext cx="3008631" cy="348162"/>
          </a:xfrm>
        </p:spPr>
        <p:txBody>
          <a:bodyPr/>
          <a:lstStyle/>
          <a:p>
            <a:r>
              <a:rPr lang="en-US" dirty="0"/>
              <a:t>Customers</a:t>
            </a:r>
          </a:p>
        </p:txBody>
      </p:sp>
      <p:sp>
        <p:nvSpPr>
          <p:cNvPr id="77" name="Text Placeholder 76">
            <a:extLst>
              <a:ext uri="{FF2B5EF4-FFF2-40B4-BE49-F238E27FC236}">
                <a16:creationId xmlns:a16="http://schemas.microsoft.com/office/drawing/2014/main" id="{92FDC44E-20CB-4210-8DA6-F83A46B39520}"/>
              </a:ext>
            </a:extLst>
          </p:cNvPr>
          <p:cNvSpPr>
            <a:spLocks noGrp="1"/>
          </p:cNvSpPr>
          <p:nvPr>
            <p:ph type="body" sz="quarter" idx="13"/>
          </p:nvPr>
        </p:nvSpPr>
        <p:spPr>
          <a:xfrm>
            <a:off x="4278021" y="2861987"/>
            <a:ext cx="2920677" cy="1006069"/>
          </a:xfrm>
        </p:spPr>
        <p:txBody>
          <a:bodyPr/>
          <a:lstStyle/>
          <a:p>
            <a:r>
              <a:rPr lang="en-US" b="1" dirty="0">
                <a:latin typeface="Oliver Thin" panose="00000300000000000000" pitchFamily="2" charset="0"/>
              </a:rPr>
              <a:t>Do you have more info about the customers that are complaining? </a:t>
            </a:r>
          </a:p>
          <a:p>
            <a:r>
              <a:rPr lang="en-US" b="1" dirty="0">
                <a:latin typeface="Oliver Thin" panose="00000300000000000000" pitchFamily="2" charset="0"/>
              </a:rPr>
              <a:t>Location? </a:t>
            </a:r>
          </a:p>
        </p:txBody>
      </p:sp>
      <p:pic>
        <p:nvPicPr>
          <p:cNvPr id="43" name="Picture Placeholder 42" descr="market icon">
            <a:extLst>
              <a:ext uri="{FF2B5EF4-FFF2-40B4-BE49-F238E27FC236}">
                <a16:creationId xmlns:a16="http://schemas.microsoft.com/office/drawing/2014/main" id="{68703471-66FD-4701-B79F-C054E717F50D}"/>
              </a:ext>
            </a:extLst>
          </p:cNvPr>
          <p:cNvPicPr>
            <a:picLocks noGrp="1" noChangeAspect="1"/>
          </p:cNvPicPr>
          <p:nvPr>
            <p:ph type="pic" sz="quarter" idx="27"/>
          </p:nvPr>
        </p:nvPicPr>
        <p:blipFill>
          <a:blip r:embed="rId3"/>
          <a:srcRect/>
          <a:stretch>
            <a:fillRect/>
          </a:stretch>
        </p:blipFill>
        <p:spPr>
          <a:prstGeom prst="rect">
            <a:avLst/>
          </a:prstGeom>
        </p:spPr>
      </p:pic>
      <p:sp>
        <p:nvSpPr>
          <p:cNvPr id="97" name="Text Placeholder 96">
            <a:extLst>
              <a:ext uri="{FF2B5EF4-FFF2-40B4-BE49-F238E27FC236}">
                <a16:creationId xmlns:a16="http://schemas.microsoft.com/office/drawing/2014/main" id="{1C9BBBD5-3078-4A97-8E7D-F5F839845BD1}"/>
              </a:ext>
            </a:extLst>
          </p:cNvPr>
          <p:cNvSpPr>
            <a:spLocks noGrp="1"/>
          </p:cNvSpPr>
          <p:nvPr>
            <p:ph type="body" sz="quarter" idx="21"/>
          </p:nvPr>
        </p:nvSpPr>
        <p:spPr>
          <a:xfrm>
            <a:off x="7913979" y="2568679"/>
            <a:ext cx="3008631" cy="348162"/>
          </a:xfrm>
        </p:spPr>
        <p:txBody>
          <a:bodyPr/>
          <a:lstStyle/>
          <a:p>
            <a:r>
              <a:rPr lang="en-US" dirty="0"/>
              <a:t>First to market</a:t>
            </a:r>
          </a:p>
        </p:txBody>
      </p:sp>
      <p:pic>
        <p:nvPicPr>
          <p:cNvPr id="45" name="Picture Placeholder 44" descr="clipboard with check list icon">
            <a:extLst>
              <a:ext uri="{FF2B5EF4-FFF2-40B4-BE49-F238E27FC236}">
                <a16:creationId xmlns:a16="http://schemas.microsoft.com/office/drawing/2014/main" id="{C8D7F118-FF46-4EA6-8CB0-7A7F32EA9B67}"/>
              </a:ext>
            </a:extLst>
          </p:cNvPr>
          <p:cNvPicPr>
            <a:picLocks noGrp="1" noChangeAspect="1"/>
          </p:cNvPicPr>
          <p:nvPr>
            <p:ph type="pic" sz="quarter" idx="28"/>
          </p:nvPr>
        </p:nvPicPr>
        <p:blipFill>
          <a:blip r:embed="rId4"/>
          <a:srcRect l="375" r="375"/>
          <a:stretch>
            <a:fillRect/>
          </a:stretch>
        </p:blipFill>
        <p:spPr>
          <a:prstGeom prst="rect">
            <a:avLst/>
          </a:prstGeom>
        </p:spPr>
      </p:pic>
      <p:sp>
        <p:nvSpPr>
          <p:cNvPr id="99" name="Text Placeholder 98">
            <a:extLst>
              <a:ext uri="{FF2B5EF4-FFF2-40B4-BE49-F238E27FC236}">
                <a16:creationId xmlns:a16="http://schemas.microsoft.com/office/drawing/2014/main" id="{3A32E54C-621B-48BA-A803-164046E2AE65}"/>
              </a:ext>
            </a:extLst>
          </p:cNvPr>
          <p:cNvSpPr>
            <a:spLocks noGrp="1"/>
          </p:cNvSpPr>
          <p:nvPr>
            <p:ph type="body" sz="quarter" idx="23"/>
          </p:nvPr>
        </p:nvSpPr>
        <p:spPr>
          <a:xfrm>
            <a:off x="4190069" y="5044309"/>
            <a:ext cx="3008631" cy="348162"/>
          </a:xfrm>
        </p:spPr>
        <p:txBody>
          <a:bodyPr/>
          <a:lstStyle/>
          <a:p>
            <a:r>
              <a:rPr lang="en-US" dirty="0"/>
              <a:t>Testing</a:t>
            </a:r>
          </a:p>
        </p:txBody>
      </p:sp>
      <p:sp>
        <p:nvSpPr>
          <p:cNvPr id="98" name="Text Placeholder 97">
            <a:extLst>
              <a:ext uri="{FF2B5EF4-FFF2-40B4-BE49-F238E27FC236}">
                <a16:creationId xmlns:a16="http://schemas.microsoft.com/office/drawing/2014/main" id="{01AED438-7299-4DC8-9DD9-BA1D41DA9675}"/>
              </a:ext>
            </a:extLst>
          </p:cNvPr>
          <p:cNvSpPr>
            <a:spLocks noGrp="1"/>
          </p:cNvSpPr>
          <p:nvPr>
            <p:ph type="body" sz="quarter" idx="22"/>
          </p:nvPr>
        </p:nvSpPr>
        <p:spPr>
          <a:xfrm>
            <a:off x="4278021" y="5337618"/>
            <a:ext cx="2920678" cy="636682"/>
          </a:xfrm>
        </p:spPr>
        <p:txBody>
          <a:bodyPr/>
          <a:lstStyle/>
          <a:p>
            <a:r>
              <a:rPr lang="en-ZA" b="1" dirty="0">
                <a:latin typeface="Oliver Thin" panose="00000300000000000000" pitchFamily="2" charset="0"/>
              </a:rPr>
              <a:t>What is your experience with the previous model?</a:t>
            </a:r>
          </a:p>
        </p:txBody>
      </p:sp>
      <p:pic>
        <p:nvPicPr>
          <p:cNvPr id="44" name="Picture Placeholder 43" descr="two people talking icon">
            <a:extLst>
              <a:ext uri="{FF2B5EF4-FFF2-40B4-BE49-F238E27FC236}">
                <a16:creationId xmlns:a16="http://schemas.microsoft.com/office/drawing/2014/main" id="{32FDE888-33A7-493E-A23F-0EAAB9E10952}"/>
              </a:ext>
            </a:extLst>
          </p:cNvPr>
          <p:cNvPicPr>
            <a:picLocks noGrp="1" noChangeAspect="1"/>
          </p:cNvPicPr>
          <p:nvPr>
            <p:ph type="pic" sz="quarter" idx="29"/>
          </p:nvPr>
        </p:nvPicPr>
        <p:blipFill>
          <a:blip r:embed="rId5"/>
          <a:srcRect t="131" b="131"/>
          <a:stretch>
            <a:fillRect/>
          </a:stretch>
        </p:blipFill>
        <p:spPr>
          <a:xfrm>
            <a:off x="4278022" y="1818852"/>
            <a:ext cx="603504" cy="603504"/>
          </a:xfrm>
          <a:prstGeom prst="rect">
            <a:avLst/>
          </a:prstGeom>
        </p:spPr>
      </p:pic>
      <p:sp>
        <p:nvSpPr>
          <p:cNvPr id="101" name="Text Placeholder 100">
            <a:extLst>
              <a:ext uri="{FF2B5EF4-FFF2-40B4-BE49-F238E27FC236}">
                <a16:creationId xmlns:a16="http://schemas.microsoft.com/office/drawing/2014/main" id="{9B8F2F1C-23A5-48F0-83ED-64D9A8A3E43E}"/>
              </a:ext>
            </a:extLst>
          </p:cNvPr>
          <p:cNvSpPr>
            <a:spLocks noGrp="1"/>
          </p:cNvSpPr>
          <p:nvPr>
            <p:ph type="body" sz="quarter" idx="25"/>
          </p:nvPr>
        </p:nvSpPr>
        <p:spPr>
          <a:xfrm>
            <a:off x="7913980" y="5047681"/>
            <a:ext cx="3008631" cy="348162"/>
          </a:xfrm>
        </p:spPr>
        <p:txBody>
          <a:bodyPr/>
          <a:lstStyle/>
          <a:p>
            <a:r>
              <a:rPr lang="en-US" dirty="0"/>
              <a:t>Insurance?</a:t>
            </a:r>
          </a:p>
        </p:txBody>
      </p:sp>
      <p:sp>
        <p:nvSpPr>
          <p:cNvPr id="100" name="Text Placeholder 99">
            <a:extLst>
              <a:ext uri="{FF2B5EF4-FFF2-40B4-BE49-F238E27FC236}">
                <a16:creationId xmlns:a16="http://schemas.microsoft.com/office/drawing/2014/main" id="{16B8F8D8-59B2-406F-94E0-04DFD90B8D0C}"/>
              </a:ext>
            </a:extLst>
          </p:cNvPr>
          <p:cNvSpPr>
            <a:spLocks noGrp="1"/>
          </p:cNvSpPr>
          <p:nvPr>
            <p:ph type="body" sz="quarter" idx="24"/>
          </p:nvPr>
        </p:nvSpPr>
        <p:spPr>
          <a:xfrm>
            <a:off x="8019902" y="2914935"/>
            <a:ext cx="2843271" cy="636682"/>
          </a:xfrm>
        </p:spPr>
        <p:txBody>
          <a:bodyPr/>
          <a:lstStyle/>
          <a:p>
            <a:r>
              <a:rPr lang="en-ZA" b="1" dirty="0">
                <a:latin typeface="Oliver Thin" panose="00000300000000000000" pitchFamily="2" charset="0"/>
              </a:rPr>
              <a:t>What is the maximum fraud amount you are willing to be liable for? </a:t>
            </a:r>
          </a:p>
        </p:txBody>
      </p:sp>
      <p:sp>
        <p:nvSpPr>
          <p:cNvPr id="19" name="Footer Placeholder 18">
            <a:extLst>
              <a:ext uri="{FF2B5EF4-FFF2-40B4-BE49-F238E27FC236}">
                <a16:creationId xmlns:a16="http://schemas.microsoft.com/office/drawing/2014/main" id="{65EC8A42-193D-43A9-B162-8977ADBDB35A}"/>
              </a:ext>
            </a:extLst>
          </p:cNvPr>
          <p:cNvSpPr>
            <a:spLocks noGrp="1"/>
          </p:cNvSpPr>
          <p:nvPr>
            <p:ph type="ftr" sz="quarter" idx="3"/>
          </p:nvPr>
        </p:nvSpPr>
        <p:spPr>
          <a:xfrm rot="5400000">
            <a:off x="10541127" y="1408176"/>
            <a:ext cx="2770499" cy="365125"/>
          </a:xfrm>
        </p:spPr>
        <p:txBody>
          <a:bodyPr/>
          <a:lstStyle/>
          <a:p>
            <a:r>
              <a:rPr lang="en-US" dirty="0"/>
              <a:t>Fraud detection</a:t>
            </a:r>
          </a:p>
        </p:txBody>
      </p:sp>
      <p:sp>
        <p:nvSpPr>
          <p:cNvPr id="20" name="Slide Number Placeholder 19">
            <a:extLst>
              <a:ext uri="{FF2B5EF4-FFF2-40B4-BE49-F238E27FC236}">
                <a16:creationId xmlns:a16="http://schemas.microsoft.com/office/drawing/2014/main" id="{3DD70FC9-BBF2-4AF1-9A64-0FB9216835C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21</a:t>
            </a:fld>
            <a:endParaRPr lang="en-US" dirty="0"/>
          </a:p>
        </p:txBody>
      </p:sp>
      <p:sp>
        <p:nvSpPr>
          <p:cNvPr id="41" name="Date Placeholder 40">
            <a:extLst>
              <a:ext uri="{FF2B5EF4-FFF2-40B4-BE49-F238E27FC236}">
                <a16:creationId xmlns:a16="http://schemas.microsoft.com/office/drawing/2014/main" id="{0B1681CB-9789-4D10-B109-32AB0A0751E0}"/>
              </a:ext>
            </a:extLst>
          </p:cNvPr>
          <p:cNvSpPr>
            <a:spLocks noGrp="1"/>
          </p:cNvSpPr>
          <p:nvPr>
            <p:ph type="dt" sz="half" idx="2"/>
          </p:nvPr>
        </p:nvSpPr>
        <p:spPr>
          <a:xfrm rot="5400000">
            <a:off x="10595991" y="5074920"/>
            <a:ext cx="2647667" cy="365125"/>
          </a:xfrm>
        </p:spPr>
        <p:txBody>
          <a:bodyPr/>
          <a:lstStyle/>
          <a:p>
            <a:r>
              <a:rPr lang="en-US" dirty="0"/>
              <a:t>Nov 17, 2022</a:t>
            </a:r>
          </a:p>
        </p:txBody>
      </p:sp>
      <p:sp>
        <p:nvSpPr>
          <p:cNvPr id="2" name="Text Placeholder 95">
            <a:extLst>
              <a:ext uri="{FF2B5EF4-FFF2-40B4-BE49-F238E27FC236}">
                <a16:creationId xmlns:a16="http://schemas.microsoft.com/office/drawing/2014/main" id="{E5100380-63BB-9C8A-4098-7B4B245EDC0A}"/>
              </a:ext>
            </a:extLst>
          </p:cNvPr>
          <p:cNvSpPr txBox="1">
            <a:spLocks/>
          </p:cNvSpPr>
          <p:nvPr/>
        </p:nvSpPr>
        <p:spPr>
          <a:xfrm>
            <a:off x="8019902" y="5392471"/>
            <a:ext cx="2843272" cy="63668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b="1" dirty="0">
                <a:latin typeface="Oliver Thin" panose="00000300000000000000" pitchFamily="2" charset="0"/>
              </a:rPr>
              <a:t>Do you have Fraud insurance? </a:t>
            </a:r>
          </a:p>
        </p:txBody>
      </p:sp>
      <p:pic>
        <p:nvPicPr>
          <p:cNvPr id="8" name="Graphic 7" descr="Car Mechanic outline">
            <a:extLst>
              <a:ext uri="{FF2B5EF4-FFF2-40B4-BE49-F238E27FC236}">
                <a16:creationId xmlns:a16="http://schemas.microsoft.com/office/drawing/2014/main" id="{0B03F5B2-F58D-AFB4-E0BC-B27A9471AD4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13979" y="4281832"/>
            <a:ext cx="603504" cy="603504"/>
          </a:xfrm>
          <a:prstGeom prst="rect">
            <a:avLst/>
          </a:prstGeom>
        </p:spPr>
      </p:pic>
    </p:spTree>
    <p:extLst>
      <p:ext uri="{BB962C8B-B14F-4D97-AF65-F5344CB8AC3E}">
        <p14:creationId xmlns:p14="http://schemas.microsoft.com/office/powerpoint/2010/main" val="25886040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4196218" y="690802"/>
            <a:ext cx="6349862" cy="575890"/>
          </a:xfrm>
        </p:spPr>
        <p:txBody>
          <a:bodyPr/>
          <a:lstStyle/>
          <a:p>
            <a:r>
              <a:rPr lang="en-US" sz="4000" dirty="0"/>
              <a:t>Future Improvements</a:t>
            </a:r>
          </a:p>
        </p:txBody>
      </p:sp>
      <p:sp>
        <p:nvSpPr>
          <p:cNvPr id="76" name="Text Placeholder 75">
            <a:extLst>
              <a:ext uri="{FF2B5EF4-FFF2-40B4-BE49-F238E27FC236}">
                <a16:creationId xmlns:a16="http://schemas.microsoft.com/office/drawing/2014/main" id="{E239EA0A-BE2A-46D5-876A-5614B0A7CF0F}"/>
              </a:ext>
            </a:extLst>
          </p:cNvPr>
          <p:cNvSpPr>
            <a:spLocks noGrp="1"/>
          </p:cNvSpPr>
          <p:nvPr>
            <p:ph type="body" sz="quarter" idx="12"/>
          </p:nvPr>
        </p:nvSpPr>
        <p:spPr>
          <a:xfrm>
            <a:off x="4190069" y="3526619"/>
            <a:ext cx="3008631" cy="348162"/>
          </a:xfrm>
        </p:spPr>
        <p:txBody>
          <a:bodyPr/>
          <a:lstStyle/>
          <a:p>
            <a:r>
              <a:rPr lang="en-US" dirty="0"/>
              <a:t>Security</a:t>
            </a:r>
          </a:p>
        </p:txBody>
      </p:sp>
      <p:sp>
        <p:nvSpPr>
          <p:cNvPr id="77" name="Text Placeholder 76">
            <a:extLst>
              <a:ext uri="{FF2B5EF4-FFF2-40B4-BE49-F238E27FC236}">
                <a16:creationId xmlns:a16="http://schemas.microsoft.com/office/drawing/2014/main" id="{92FDC44E-20CB-4210-8DA6-F83A46B39520}"/>
              </a:ext>
            </a:extLst>
          </p:cNvPr>
          <p:cNvSpPr>
            <a:spLocks noGrp="1"/>
          </p:cNvSpPr>
          <p:nvPr>
            <p:ph type="body" sz="quarter" idx="13"/>
          </p:nvPr>
        </p:nvSpPr>
        <p:spPr>
          <a:xfrm>
            <a:off x="4190069" y="3819928"/>
            <a:ext cx="3008630" cy="636682"/>
          </a:xfrm>
        </p:spPr>
        <p:txBody>
          <a:bodyPr/>
          <a:lstStyle/>
          <a:p>
            <a:r>
              <a:rPr lang="en-ZA" b="1" dirty="0">
                <a:latin typeface="Oliver Thin" panose="00000300000000000000" pitchFamily="2" charset="0"/>
              </a:rPr>
              <a:t>Implement enhanced security for high value transactions in the night.</a:t>
            </a:r>
            <a:endParaRPr lang="en-US" b="1" dirty="0">
              <a:latin typeface="Oliver Thin" panose="00000300000000000000" pitchFamily="2" charset="0"/>
            </a:endParaRPr>
          </a:p>
        </p:txBody>
      </p:sp>
      <p:pic>
        <p:nvPicPr>
          <p:cNvPr id="43" name="Picture Placeholder 42" descr="market icon">
            <a:extLst>
              <a:ext uri="{FF2B5EF4-FFF2-40B4-BE49-F238E27FC236}">
                <a16:creationId xmlns:a16="http://schemas.microsoft.com/office/drawing/2014/main" id="{68703471-66FD-4701-B79F-C054E717F50D}"/>
              </a:ext>
            </a:extLst>
          </p:cNvPr>
          <p:cNvPicPr>
            <a:picLocks noGrp="1" noChangeAspect="1"/>
          </p:cNvPicPr>
          <p:nvPr>
            <p:ph type="pic" sz="quarter" idx="27"/>
          </p:nvPr>
        </p:nvPicPr>
        <p:blipFill>
          <a:blip r:embed="rId3"/>
          <a:srcRect/>
          <a:stretch>
            <a:fillRect/>
          </a:stretch>
        </p:blipFill>
        <p:spPr>
          <a:xfrm>
            <a:off x="7874377" y="2776792"/>
            <a:ext cx="603504" cy="603504"/>
          </a:xfrm>
          <a:prstGeom prst="rect">
            <a:avLst/>
          </a:prstGeom>
        </p:spPr>
      </p:pic>
      <p:sp>
        <p:nvSpPr>
          <p:cNvPr id="97" name="Text Placeholder 96">
            <a:extLst>
              <a:ext uri="{FF2B5EF4-FFF2-40B4-BE49-F238E27FC236}">
                <a16:creationId xmlns:a16="http://schemas.microsoft.com/office/drawing/2014/main" id="{1C9BBBD5-3078-4A97-8E7D-F5F839845BD1}"/>
              </a:ext>
            </a:extLst>
          </p:cNvPr>
          <p:cNvSpPr>
            <a:spLocks noGrp="1"/>
          </p:cNvSpPr>
          <p:nvPr>
            <p:ph type="body" sz="quarter" idx="21"/>
          </p:nvPr>
        </p:nvSpPr>
        <p:spPr>
          <a:xfrm>
            <a:off x="7874377" y="3477705"/>
            <a:ext cx="3008631" cy="348162"/>
          </a:xfrm>
        </p:spPr>
        <p:txBody>
          <a:bodyPr/>
          <a:lstStyle/>
          <a:p>
            <a:r>
              <a:rPr lang="en-US" dirty="0"/>
              <a:t>Performance</a:t>
            </a:r>
          </a:p>
        </p:txBody>
      </p:sp>
      <p:sp>
        <p:nvSpPr>
          <p:cNvPr id="96" name="Text Placeholder 95">
            <a:extLst>
              <a:ext uri="{FF2B5EF4-FFF2-40B4-BE49-F238E27FC236}">
                <a16:creationId xmlns:a16="http://schemas.microsoft.com/office/drawing/2014/main" id="{CDBDA856-8CC1-449E-B621-022F99358F0B}"/>
              </a:ext>
            </a:extLst>
          </p:cNvPr>
          <p:cNvSpPr>
            <a:spLocks noGrp="1"/>
          </p:cNvSpPr>
          <p:nvPr>
            <p:ph type="body" sz="quarter" idx="20"/>
          </p:nvPr>
        </p:nvSpPr>
        <p:spPr>
          <a:xfrm>
            <a:off x="7874377" y="3819928"/>
            <a:ext cx="3008630" cy="997918"/>
          </a:xfrm>
        </p:spPr>
        <p:txBody>
          <a:bodyPr/>
          <a:lstStyle/>
          <a:p>
            <a:r>
              <a:rPr lang="en-ZA" b="1" dirty="0">
                <a:latin typeface="Oliver Thin" panose="00000300000000000000" pitchFamily="2" charset="0"/>
              </a:rPr>
              <a:t>Improve model performance, with a wider range of data and also customer complaints data</a:t>
            </a:r>
          </a:p>
        </p:txBody>
      </p:sp>
      <p:sp>
        <p:nvSpPr>
          <p:cNvPr id="19" name="Footer Placeholder 18">
            <a:extLst>
              <a:ext uri="{FF2B5EF4-FFF2-40B4-BE49-F238E27FC236}">
                <a16:creationId xmlns:a16="http://schemas.microsoft.com/office/drawing/2014/main" id="{65EC8A42-193D-43A9-B162-8977ADBDB35A}"/>
              </a:ext>
            </a:extLst>
          </p:cNvPr>
          <p:cNvSpPr>
            <a:spLocks noGrp="1"/>
          </p:cNvSpPr>
          <p:nvPr>
            <p:ph type="ftr" sz="quarter" idx="3"/>
          </p:nvPr>
        </p:nvSpPr>
        <p:spPr>
          <a:xfrm rot="5400000">
            <a:off x="10541127" y="1408176"/>
            <a:ext cx="2770499" cy="365125"/>
          </a:xfrm>
        </p:spPr>
        <p:txBody>
          <a:bodyPr/>
          <a:lstStyle/>
          <a:p>
            <a:r>
              <a:rPr lang="en-US" dirty="0"/>
              <a:t>Fraud detection</a:t>
            </a:r>
          </a:p>
        </p:txBody>
      </p:sp>
      <p:sp>
        <p:nvSpPr>
          <p:cNvPr id="20" name="Slide Number Placeholder 19">
            <a:extLst>
              <a:ext uri="{FF2B5EF4-FFF2-40B4-BE49-F238E27FC236}">
                <a16:creationId xmlns:a16="http://schemas.microsoft.com/office/drawing/2014/main" id="{3DD70FC9-BBF2-4AF1-9A64-0FB9216835C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22</a:t>
            </a:fld>
            <a:endParaRPr lang="en-US" dirty="0"/>
          </a:p>
        </p:txBody>
      </p:sp>
      <p:sp>
        <p:nvSpPr>
          <p:cNvPr id="41" name="Date Placeholder 40">
            <a:extLst>
              <a:ext uri="{FF2B5EF4-FFF2-40B4-BE49-F238E27FC236}">
                <a16:creationId xmlns:a16="http://schemas.microsoft.com/office/drawing/2014/main" id="{0B1681CB-9789-4D10-B109-32AB0A0751E0}"/>
              </a:ext>
            </a:extLst>
          </p:cNvPr>
          <p:cNvSpPr>
            <a:spLocks noGrp="1"/>
          </p:cNvSpPr>
          <p:nvPr>
            <p:ph type="dt" sz="half" idx="2"/>
          </p:nvPr>
        </p:nvSpPr>
        <p:spPr>
          <a:xfrm rot="5400000">
            <a:off x="10595991" y="5074920"/>
            <a:ext cx="2647667" cy="365125"/>
          </a:xfrm>
        </p:spPr>
        <p:txBody>
          <a:bodyPr/>
          <a:lstStyle/>
          <a:p>
            <a:r>
              <a:rPr lang="en-US" dirty="0"/>
              <a:t>Nov 17, 2022</a:t>
            </a:r>
          </a:p>
        </p:txBody>
      </p:sp>
      <p:pic>
        <p:nvPicPr>
          <p:cNvPr id="5" name="Graphic 4" descr="Key outline">
            <a:extLst>
              <a:ext uri="{FF2B5EF4-FFF2-40B4-BE49-F238E27FC236}">
                <a16:creationId xmlns:a16="http://schemas.microsoft.com/office/drawing/2014/main" id="{C1099409-850D-40D4-A85D-3B56B41F9B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90069" y="2776792"/>
            <a:ext cx="603504" cy="603504"/>
          </a:xfrm>
          <a:prstGeom prst="rect">
            <a:avLst/>
          </a:prstGeom>
        </p:spPr>
      </p:pic>
    </p:spTree>
    <p:extLst>
      <p:ext uri="{BB962C8B-B14F-4D97-AF65-F5344CB8AC3E}">
        <p14:creationId xmlns:p14="http://schemas.microsoft.com/office/powerpoint/2010/main" val="19688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15234F-B2B9-3BDF-BE03-AB59EAB6E845}"/>
              </a:ext>
            </a:extLst>
          </p:cNvPr>
          <p:cNvSpPr>
            <a:spLocks noGrp="1"/>
          </p:cNvSpPr>
          <p:nvPr>
            <p:ph type="body" sz="quarter" idx="22"/>
          </p:nvPr>
        </p:nvSpPr>
        <p:spPr>
          <a:xfrm>
            <a:off x="2937675" y="3072170"/>
            <a:ext cx="7360359" cy="3252955"/>
          </a:xfrm>
        </p:spPr>
        <p:txBody>
          <a:bodyPr/>
          <a:lstStyle/>
          <a:p>
            <a:pPr marL="285750" indent="-285750" algn="l">
              <a:buFont typeface="Arial" panose="020B0604020202020204" pitchFamily="34" charset="0"/>
              <a:buChar char="•"/>
            </a:pPr>
            <a:r>
              <a:rPr lang="en-US" b="1" dirty="0">
                <a:solidFill>
                  <a:schemeClr val="accent6"/>
                </a:solidFill>
                <a:latin typeface="Oliver Thin" panose="00000300000000000000" pitchFamily="2" charset="0"/>
              </a:rPr>
              <a:t>Increase Model Precision</a:t>
            </a:r>
          </a:p>
          <a:p>
            <a:pPr marL="285750" indent="-285750" algn="l">
              <a:buFont typeface="Arial" panose="020B0604020202020204" pitchFamily="34" charset="0"/>
              <a:buChar char="•"/>
            </a:pPr>
            <a:r>
              <a:rPr lang="en-US" b="1" dirty="0">
                <a:solidFill>
                  <a:schemeClr val="accent6"/>
                </a:solidFill>
                <a:latin typeface="Oliver Thin" panose="00000300000000000000" pitchFamily="2" charset="0"/>
              </a:rPr>
              <a:t>Identified Important Features</a:t>
            </a:r>
          </a:p>
          <a:p>
            <a:pPr marL="285750" indent="-285750" algn="l">
              <a:buFont typeface="Arial" panose="020B0604020202020204" pitchFamily="34" charset="0"/>
              <a:buChar char="•"/>
            </a:pPr>
            <a:r>
              <a:rPr lang="en-US" b="1" dirty="0">
                <a:solidFill>
                  <a:schemeClr val="accent6"/>
                </a:solidFill>
                <a:latin typeface="Oliver Thin" panose="00000300000000000000" pitchFamily="2" charset="0"/>
              </a:rPr>
              <a:t>Cleaned and Prepared Features</a:t>
            </a:r>
          </a:p>
          <a:p>
            <a:pPr marL="285750" indent="-285750" algn="l">
              <a:buFont typeface="Arial" panose="020B0604020202020204" pitchFamily="34" charset="0"/>
              <a:buChar char="•"/>
            </a:pPr>
            <a:r>
              <a:rPr lang="en-US" b="1" dirty="0">
                <a:solidFill>
                  <a:schemeClr val="accent6"/>
                </a:solidFill>
                <a:latin typeface="Oliver Thin" panose="00000300000000000000" pitchFamily="2" charset="0"/>
              </a:rPr>
              <a:t>Created 4 Models, and found the best amongst them</a:t>
            </a:r>
          </a:p>
          <a:p>
            <a:pPr marL="285750" indent="-285750" algn="l">
              <a:buFont typeface="Arial" panose="020B0604020202020204" pitchFamily="34" charset="0"/>
              <a:buChar char="•"/>
            </a:pPr>
            <a:r>
              <a:rPr lang="en-US" b="1" dirty="0">
                <a:solidFill>
                  <a:schemeClr val="accent6"/>
                </a:solidFill>
                <a:latin typeface="Oliver Thin" panose="00000300000000000000" pitchFamily="2" charset="0"/>
              </a:rPr>
              <a:t>Estimated the Economic Benefits with best model</a:t>
            </a:r>
          </a:p>
        </p:txBody>
      </p:sp>
      <p:sp>
        <p:nvSpPr>
          <p:cNvPr id="4" name="Title 3">
            <a:extLst>
              <a:ext uri="{FF2B5EF4-FFF2-40B4-BE49-F238E27FC236}">
                <a16:creationId xmlns:a16="http://schemas.microsoft.com/office/drawing/2014/main" id="{281C330F-85BE-D702-AC81-611F68773E2F}"/>
              </a:ext>
            </a:extLst>
          </p:cNvPr>
          <p:cNvSpPr>
            <a:spLocks noGrp="1"/>
          </p:cNvSpPr>
          <p:nvPr>
            <p:ph type="title"/>
          </p:nvPr>
        </p:nvSpPr>
        <p:spPr>
          <a:xfrm>
            <a:off x="3987685" y="1918218"/>
            <a:ext cx="4216630" cy="755614"/>
          </a:xfrm>
        </p:spPr>
        <p:txBody>
          <a:bodyPr/>
          <a:lstStyle/>
          <a:p>
            <a:pPr algn="ctr"/>
            <a:r>
              <a:rPr lang="en-US" sz="5400" dirty="0"/>
              <a:t>summary</a:t>
            </a:r>
            <a:endParaRPr lang="en-US" sz="4000" dirty="0"/>
          </a:p>
        </p:txBody>
      </p:sp>
    </p:spTree>
    <p:extLst>
      <p:ext uri="{BB962C8B-B14F-4D97-AF65-F5344CB8AC3E}">
        <p14:creationId xmlns:p14="http://schemas.microsoft.com/office/powerpoint/2010/main" val="14183372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a:xfrm>
            <a:off x="1152974" y="2235114"/>
            <a:ext cx="4989629" cy="2387771"/>
          </a:xfrm>
        </p:spPr>
        <p:txBody>
          <a:bodyPr/>
          <a:lstStyle/>
          <a:p>
            <a:r>
              <a:rPr lang="en-US" sz="6000" dirty="0"/>
              <a:t>Thank</a:t>
            </a:r>
            <a:br>
              <a:rPr lang="en-US" sz="6000" dirty="0"/>
            </a:br>
            <a:r>
              <a:rPr lang="en-US" sz="6000" dirty="0"/>
              <a:t>you</a:t>
            </a:r>
          </a:p>
        </p:txBody>
      </p:sp>
    </p:spTree>
    <p:extLst>
      <p:ext uri="{BB962C8B-B14F-4D97-AF65-F5344CB8AC3E}">
        <p14:creationId xmlns:p14="http://schemas.microsoft.com/office/powerpoint/2010/main" val="3504160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EA344E8-12AB-4BC6-9FA0-D3FFCDFD1616}"/>
              </a:ext>
            </a:extLst>
          </p:cNvPr>
          <p:cNvSpPr>
            <a:spLocks noGrp="1"/>
          </p:cNvSpPr>
          <p:nvPr>
            <p:ph type="ftr" sz="quarter" idx="3"/>
          </p:nvPr>
        </p:nvSpPr>
        <p:spPr>
          <a:xfrm rot="5400000">
            <a:off x="10541127" y="1408176"/>
            <a:ext cx="2770499" cy="365125"/>
          </a:xfrm>
        </p:spPr>
        <p:txBody>
          <a:bodyPr/>
          <a:lstStyle/>
          <a:p>
            <a:r>
              <a:rPr lang="en-US" dirty="0"/>
              <a:t>Fraud detection</a:t>
            </a:r>
          </a:p>
        </p:txBody>
      </p:sp>
      <p:sp>
        <p:nvSpPr>
          <p:cNvPr id="4" name="Slide Number Placeholder 3">
            <a:extLst>
              <a:ext uri="{FF2B5EF4-FFF2-40B4-BE49-F238E27FC236}">
                <a16:creationId xmlns:a16="http://schemas.microsoft.com/office/drawing/2014/main" id="{BDAFBEEF-2BDC-48F9-ACA2-5A9324E7BFE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3</a:t>
            </a:fld>
            <a:endParaRPr lang="en-US" dirty="0"/>
          </a:p>
        </p:txBody>
      </p:sp>
      <p:sp>
        <p:nvSpPr>
          <p:cNvPr id="16" name="Date Placeholder 15">
            <a:extLst>
              <a:ext uri="{FF2B5EF4-FFF2-40B4-BE49-F238E27FC236}">
                <a16:creationId xmlns:a16="http://schemas.microsoft.com/office/drawing/2014/main" id="{77C3CA95-BC39-41C4-9B87-98BB7EA2D4C1}"/>
              </a:ext>
            </a:extLst>
          </p:cNvPr>
          <p:cNvSpPr>
            <a:spLocks noGrp="1"/>
          </p:cNvSpPr>
          <p:nvPr>
            <p:ph type="dt" sz="half" idx="2"/>
          </p:nvPr>
        </p:nvSpPr>
        <p:spPr>
          <a:xfrm rot="5400000">
            <a:off x="10595991" y="5074920"/>
            <a:ext cx="2647667" cy="365125"/>
          </a:xfrm>
        </p:spPr>
        <p:txBody>
          <a:bodyPr/>
          <a:lstStyle/>
          <a:p>
            <a:r>
              <a:rPr lang="en-US" dirty="0"/>
              <a:t>Nov 17, 2022</a:t>
            </a:r>
          </a:p>
        </p:txBody>
      </p:sp>
      <p:sp>
        <p:nvSpPr>
          <p:cNvPr id="45" name="Title 26">
            <a:extLst>
              <a:ext uri="{FF2B5EF4-FFF2-40B4-BE49-F238E27FC236}">
                <a16:creationId xmlns:a16="http://schemas.microsoft.com/office/drawing/2014/main" id="{3C57B889-5903-1CA6-81BB-D0D4A73D475A}"/>
              </a:ext>
            </a:extLst>
          </p:cNvPr>
          <p:cNvSpPr>
            <a:spLocks noGrp="1"/>
          </p:cNvSpPr>
          <p:nvPr>
            <p:ph type="title"/>
          </p:nvPr>
        </p:nvSpPr>
        <p:spPr>
          <a:xfrm>
            <a:off x="2285999" y="1889193"/>
            <a:ext cx="7643123" cy="538038"/>
          </a:xfrm>
        </p:spPr>
        <p:txBody>
          <a:bodyPr/>
          <a:lstStyle/>
          <a:p>
            <a:r>
              <a:rPr lang="en-US" sz="4000" dirty="0"/>
              <a:t>Problem Statement</a:t>
            </a:r>
          </a:p>
        </p:txBody>
      </p:sp>
      <p:sp>
        <p:nvSpPr>
          <p:cNvPr id="5" name="TextBox 4">
            <a:extLst>
              <a:ext uri="{FF2B5EF4-FFF2-40B4-BE49-F238E27FC236}">
                <a16:creationId xmlns:a16="http://schemas.microsoft.com/office/drawing/2014/main" id="{642C8BAD-6481-965E-A4F6-81DA6092594F}"/>
              </a:ext>
            </a:extLst>
          </p:cNvPr>
          <p:cNvSpPr txBox="1"/>
          <p:nvPr/>
        </p:nvSpPr>
        <p:spPr>
          <a:xfrm>
            <a:off x="1654627" y="3693704"/>
            <a:ext cx="3200401" cy="461665"/>
          </a:xfrm>
          <a:prstGeom prst="rect">
            <a:avLst/>
          </a:prstGeom>
          <a:noFill/>
        </p:spPr>
        <p:txBody>
          <a:bodyPr wrap="square">
            <a:spAutoFit/>
          </a:bodyPr>
          <a:lstStyle/>
          <a:p>
            <a:r>
              <a:rPr lang="en-US" sz="2400" b="1" spc="0" dirty="0">
                <a:solidFill>
                  <a:srgbClr val="0DD3F4"/>
                </a:solidFill>
                <a:latin typeface="Oliver Thin" panose="00000300000000000000" pitchFamily="2" charset="0"/>
                <a:ea typeface="Lato" panose="020F0502020204030203" pitchFamily="34" charset="0"/>
                <a:cs typeface="Lato" panose="020F0502020204030203" pitchFamily="34" charset="0"/>
              </a:rPr>
              <a:t>Our</a:t>
            </a:r>
            <a:r>
              <a:rPr lang="en-US" sz="1800" spc="0" dirty="0">
                <a:solidFill>
                  <a:srgbClr val="0DD3F4"/>
                </a:solidFill>
                <a:latin typeface="Oliver Thin" panose="00000300000000000000" pitchFamily="2" charset="0"/>
                <a:ea typeface="Lato" panose="020F0502020204030203" pitchFamily="34" charset="0"/>
                <a:cs typeface="Lato" panose="020F0502020204030203" pitchFamily="34" charset="0"/>
              </a:rPr>
              <a:t> </a:t>
            </a:r>
            <a:r>
              <a:rPr lang="en-US" sz="2000" spc="0" dirty="0">
                <a:solidFill>
                  <a:srgbClr val="0DD3F4"/>
                </a:solidFill>
                <a:latin typeface="Oliver Thin" panose="00000300000000000000" pitchFamily="2" charset="0"/>
                <a:ea typeface="Lato" panose="020F0502020204030203" pitchFamily="34" charset="0"/>
                <a:cs typeface="Lato" panose="020F0502020204030203" pitchFamily="34" charset="0"/>
              </a:rPr>
              <a:t>approach </a:t>
            </a:r>
            <a:r>
              <a:rPr lang="en-US" sz="2000" dirty="0">
                <a:solidFill>
                  <a:srgbClr val="0DD3F4"/>
                </a:solidFill>
                <a:latin typeface="Oliver Thin" panose="00000300000000000000" pitchFamily="2" charset="0"/>
                <a:ea typeface="Lato" panose="020F0502020204030203" pitchFamily="34" charset="0"/>
                <a:cs typeface="Lato" panose="020F0502020204030203" pitchFamily="34" charset="0"/>
              </a:rPr>
              <a:t>to</a:t>
            </a:r>
            <a:r>
              <a:rPr lang="en-US" sz="2000" spc="0" dirty="0">
                <a:solidFill>
                  <a:srgbClr val="0DD3F4"/>
                </a:solidFill>
                <a:latin typeface="Oliver Thin" panose="00000300000000000000" pitchFamily="2" charset="0"/>
                <a:ea typeface="Lato" panose="020F0502020204030203" pitchFamily="34" charset="0"/>
                <a:cs typeface="Lato" panose="020F0502020204030203" pitchFamily="34" charset="0"/>
              </a:rPr>
              <a:t> addressing </a:t>
            </a:r>
            <a:endParaRPr lang="en-US" dirty="0">
              <a:solidFill>
                <a:srgbClr val="0DD3F4"/>
              </a:solidFill>
            </a:endParaRPr>
          </a:p>
        </p:txBody>
      </p:sp>
      <p:sp>
        <p:nvSpPr>
          <p:cNvPr id="7" name="TextBox 6">
            <a:extLst>
              <a:ext uri="{FF2B5EF4-FFF2-40B4-BE49-F238E27FC236}">
                <a16:creationId xmlns:a16="http://schemas.microsoft.com/office/drawing/2014/main" id="{E1982B03-5D8F-768F-0836-4F91887E9C4A}"/>
              </a:ext>
            </a:extLst>
          </p:cNvPr>
          <p:cNvSpPr txBox="1"/>
          <p:nvPr/>
        </p:nvSpPr>
        <p:spPr>
          <a:xfrm>
            <a:off x="4696770" y="3686265"/>
            <a:ext cx="6074229" cy="461665"/>
          </a:xfrm>
          <a:prstGeom prst="rect">
            <a:avLst/>
          </a:prstGeom>
          <a:noFill/>
        </p:spPr>
        <p:txBody>
          <a:bodyPr wrap="square">
            <a:spAutoFit/>
          </a:bodyPr>
          <a:lstStyle/>
          <a:p>
            <a:r>
              <a:rPr lang="en-US" sz="2400" b="1" spc="0" dirty="0">
                <a:solidFill>
                  <a:srgbClr val="0DD3F4"/>
                </a:solidFill>
                <a:latin typeface="Oliver Thin" panose="00000300000000000000" pitchFamily="2" charset="0"/>
                <a:ea typeface="Lato" panose="020F0502020204030203" pitchFamily="34" charset="0"/>
                <a:cs typeface="Lato" panose="020F0502020204030203" pitchFamily="34" charset="0"/>
              </a:rPr>
              <a:t>Your</a:t>
            </a:r>
            <a:r>
              <a:rPr lang="en-US" sz="2000" spc="0" dirty="0">
                <a:solidFill>
                  <a:srgbClr val="0DD3F4"/>
                </a:solidFill>
                <a:latin typeface="Oliver Thin" panose="00000300000000000000" pitchFamily="2" charset="0"/>
                <a:ea typeface="Lato" panose="020F0502020204030203" pitchFamily="34" charset="0"/>
                <a:cs typeface="Lato" panose="020F0502020204030203" pitchFamily="34" charset="0"/>
              </a:rPr>
              <a:t> issue of </a:t>
            </a:r>
            <a:r>
              <a:rPr lang="en-US" sz="2400" b="1" spc="0" dirty="0">
                <a:solidFill>
                  <a:srgbClr val="0DD3F4"/>
                </a:solidFill>
                <a:latin typeface="Oliver Thin" panose="00000300000000000000" pitchFamily="2" charset="0"/>
                <a:ea typeface="Lato" panose="020F0502020204030203" pitchFamily="34" charset="0"/>
                <a:cs typeface="Lato" panose="020F0502020204030203" pitchFamily="34" charset="0"/>
              </a:rPr>
              <a:t>Credit Card Fraud </a:t>
            </a:r>
            <a:r>
              <a:rPr lang="en-US" sz="2000" spc="0" dirty="0">
                <a:solidFill>
                  <a:srgbClr val="0DD3F4"/>
                </a:solidFill>
                <a:latin typeface="Oliver Thin" panose="00000300000000000000" pitchFamily="2" charset="0"/>
                <a:ea typeface="Lato" panose="020F0502020204030203" pitchFamily="34" charset="0"/>
                <a:cs typeface="Lato" panose="020F0502020204030203" pitchFamily="34" charset="0"/>
              </a:rPr>
              <a:t>and its impact on </a:t>
            </a:r>
            <a:endParaRPr lang="en-US" sz="2400" dirty="0">
              <a:solidFill>
                <a:srgbClr val="0DD3F4"/>
              </a:solidFill>
            </a:endParaRPr>
          </a:p>
        </p:txBody>
      </p:sp>
      <p:sp>
        <p:nvSpPr>
          <p:cNvPr id="9" name="TextBox 8">
            <a:extLst>
              <a:ext uri="{FF2B5EF4-FFF2-40B4-BE49-F238E27FC236}">
                <a16:creationId xmlns:a16="http://schemas.microsoft.com/office/drawing/2014/main" id="{DE526A7A-88C5-FF8C-B2EC-663A22A9E25D}"/>
              </a:ext>
            </a:extLst>
          </p:cNvPr>
          <p:cNvSpPr txBox="1"/>
          <p:nvPr/>
        </p:nvSpPr>
        <p:spPr>
          <a:xfrm>
            <a:off x="1743115" y="4012716"/>
            <a:ext cx="3808599" cy="461665"/>
          </a:xfrm>
          <a:prstGeom prst="rect">
            <a:avLst/>
          </a:prstGeom>
          <a:noFill/>
        </p:spPr>
        <p:txBody>
          <a:bodyPr wrap="square">
            <a:spAutoFit/>
          </a:bodyPr>
          <a:lstStyle/>
          <a:p>
            <a:r>
              <a:rPr lang="en-US" sz="2400" b="1" spc="0" dirty="0">
                <a:solidFill>
                  <a:srgbClr val="0DD3F4"/>
                </a:solidFill>
                <a:latin typeface="Oliver Thin" panose="00000300000000000000" pitchFamily="2" charset="0"/>
                <a:ea typeface="Lato" panose="020F0502020204030203" pitchFamily="34" charset="0"/>
                <a:cs typeface="Lato" panose="020F0502020204030203" pitchFamily="34" charset="0"/>
              </a:rPr>
              <a:t>Customer Satisfaction Rates</a:t>
            </a:r>
            <a:endParaRPr lang="en-US" sz="2000" dirty="0">
              <a:solidFill>
                <a:srgbClr val="0DD3F4"/>
              </a:solidFill>
            </a:endParaRPr>
          </a:p>
        </p:txBody>
      </p:sp>
      <p:sp>
        <p:nvSpPr>
          <p:cNvPr id="13" name="TextBox 12">
            <a:extLst>
              <a:ext uri="{FF2B5EF4-FFF2-40B4-BE49-F238E27FC236}">
                <a16:creationId xmlns:a16="http://schemas.microsoft.com/office/drawing/2014/main" id="{E2FC9FE1-2397-E1D9-78BD-42117086E24C}"/>
              </a:ext>
            </a:extLst>
          </p:cNvPr>
          <p:cNvSpPr txBox="1"/>
          <p:nvPr/>
        </p:nvSpPr>
        <p:spPr>
          <a:xfrm>
            <a:off x="8541654" y="4021952"/>
            <a:ext cx="1930400" cy="461665"/>
          </a:xfrm>
          <a:prstGeom prst="rect">
            <a:avLst/>
          </a:prstGeom>
          <a:noFill/>
        </p:spPr>
        <p:txBody>
          <a:bodyPr wrap="square">
            <a:spAutoFit/>
          </a:bodyPr>
          <a:lstStyle/>
          <a:p>
            <a:r>
              <a:rPr lang="en-US" sz="2400" b="1" spc="0" dirty="0">
                <a:solidFill>
                  <a:srgbClr val="0DD3F4"/>
                </a:solidFill>
                <a:latin typeface="Oliver Thin" panose="00000300000000000000" pitchFamily="2" charset="0"/>
                <a:ea typeface="Lato" panose="020F0502020204030203" pitchFamily="34" charset="0"/>
                <a:cs typeface="Lato" panose="020F0502020204030203" pitchFamily="34" charset="0"/>
              </a:rPr>
              <a:t>Precise Credit </a:t>
            </a:r>
            <a:endParaRPr lang="en-US" sz="2400" dirty="0">
              <a:solidFill>
                <a:srgbClr val="0DD3F4"/>
              </a:solidFill>
            </a:endParaRPr>
          </a:p>
        </p:txBody>
      </p:sp>
      <p:sp>
        <p:nvSpPr>
          <p:cNvPr id="15" name="TextBox 14">
            <a:extLst>
              <a:ext uri="{FF2B5EF4-FFF2-40B4-BE49-F238E27FC236}">
                <a16:creationId xmlns:a16="http://schemas.microsoft.com/office/drawing/2014/main" id="{3E6D0A4C-22D9-5CEF-63A2-D02E14BA0EA4}"/>
              </a:ext>
            </a:extLst>
          </p:cNvPr>
          <p:cNvSpPr txBox="1"/>
          <p:nvPr/>
        </p:nvSpPr>
        <p:spPr>
          <a:xfrm>
            <a:off x="1705432" y="4354677"/>
            <a:ext cx="2757714" cy="461665"/>
          </a:xfrm>
          <a:prstGeom prst="rect">
            <a:avLst/>
          </a:prstGeom>
          <a:noFill/>
        </p:spPr>
        <p:txBody>
          <a:bodyPr wrap="square">
            <a:spAutoFit/>
          </a:bodyPr>
          <a:lstStyle/>
          <a:p>
            <a:r>
              <a:rPr lang="en-US" sz="2400" b="1" spc="0" dirty="0">
                <a:solidFill>
                  <a:srgbClr val="0DD3F4"/>
                </a:solidFill>
                <a:latin typeface="Oliver Thin" panose="00000300000000000000" pitchFamily="2" charset="0"/>
                <a:ea typeface="Lato" panose="020F0502020204030203" pitchFamily="34" charset="0"/>
                <a:cs typeface="Lato" panose="020F0502020204030203" pitchFamily="34" charset="0"/>
              </a:rPr>
              <a:t>Card Fraud Detector</a:t>
            </a:r>
            <a:endParaRPr lang="en-US" sz="2400" dirty="0">
              <a:solidFill>
                <a:srgbClr val="0DD3F4"/>
              </a:solidFill>
            </a:endParaRPr>
          </a:p>
        </p:txBody>
      </p:sp>
      <p:sp>
        <p:nvSpPr>
          <p:cNvPr id="18" name="TextBox 17">
            <a:extLst>
              <a:ext uri="{FF2B5EF4-FFF2-40B4-BE49-F238E27FC236}">
                <a16:creationId xmlns:a16="http://schemas.microsoft.com/office/drawing/2014/main" id="{FD251BBF-52F9-3702-CF9D-17DDF2CA5DA1}"/>
              </a:ext>
            </a:extLst>
          </p:cNvPr>
          <p:cNvSpPr txBox="1"/>
          <p:nvPr/>
        </p:nvSpPr>
        <p:spPr>
          <a:xfrm>
            <a:off x="4338370" y="4392984"/>
            <a:ext cx="6220773" cy="400110"/>
          </a:xfrm>
          <a:prstGeom prst="rect">
            <a:avLst/>
          </a:prstGeom>
          <a:noFill/>
        </p:spPr>
        <p:txBody>
          <a:bodyPr wrap="square">
            <a:spAutoFit/>
          </a:bodyPr>
          <a:lstStyle/>
          <a:p>
            <a:r>
              <a:rPr lang="en-US" sz="2000" spc="0" dirty="0">
                <a:solidFill>
                  <a:srgbClr val="0DD3F4"/>
                </a:solidFill>
                <a:latin typeface="Oliver Thin" panose="00000300000000000000" pitchFamily="2" charset="0"/>
                <a:ea typeface="Lato" panose="020F0502020204030203" pitchFamily="34" charset="0"/>
                <a:cs typeface="Lato" panose="020F0502020204030203" pitchFamily="34" charset="0"/>
              </a:rPr>
              <a:t>via a Supervised learning model that will help us identify </a:t>
            </a:r>
            <a:endParaRPr lang="en-US" sz="2000" dirty="0">
              <a:solidFill>
                <a:srgbClr val="0DD3F4"/>
              </a:solidFill>
            </a:endParaRPr>
          </a:p>
        </p:txBody>
      </p:sp>
      <p:sp>
        <p:nvSpPr>
          <p:cNvPr id="20" name="TextBox 19">
            <a:extLst>
              <a:ext uri="{FF2B5EF4-FFF2-40B4-BE49-F238E27FC236}">
                <a16:creationId xmlns:a16="http://schemas.microsoft.com/office/drawing/2014/main" id="{67C7D5B9-1EE6-0316-BFC4-E5A8CE59240C}"/>
              </a:ext>
            </a:extLst>
          </p:cNvPr>
          <p:cNvSpPr txBox="1"/>
          <p:nvPr/>
        </p:nvSpPr>
        <p:spPr>
          <a:xfrm>
            <a:off x="1988405" y="4680946"/>
            <a:ext cx="4849171" cy="461665"/>
          </a:xfrm>
          <a:prstGeom prst="rect">
            <a:avLst/>
          </a:prstGeom>
          <a:noFill/>
        </p:spPr>
        <p:txBody>
          <a:bodyPr wrap="square">
            <a:spAutoFit/>
          </a:bodyPr>
          <a:lstStyle/>
          <a:p>
            <a:r>
              <a:rPr lang="en-US" sz="2400" b="1" spc="0" dirty="0">
                <a:solidFill>
                  <a:srgbClr val="0DD3F4"/>
                </a:solidFill>
                <a:latin typeface="Oliver Thin" panose="00000300000000000000" pitchFamily="2" charset="0"/>
                <a:ea typeface="Lato" panose="020F0502020204030203" pitchFamily="34" charset="0"/>
                <a:cs typeface="Lato" panose="020F0502020204030203" pitchFamily="34" charset="0"/>
              </a:rPr>
              <a:t>Fraudulent Credit Card Transactions</a:t>
            </a:r>
            <a:endParaRPr lang="en-US" sz="2400" dirty="0">
              <a:solidFill>
                <a:srgbClr val="0DD3F4"/>
              </a:solidFill>
            </a:endParaRPr>
          </a:p>
        </p:txBody>
      </p:sp>
      <p:sp>
        <p:nvSpPr>
          <p:cNvPr id="22" name="TextBox 21">
            <a:extLst>
              <a:ext uri="{FF2B5EF4-FFF2-40B4-BE49-F238E27FC236}">
                <a16:creationId xmlns:a16="http://schemas.microsoft.com/office/drawing/2014/main" id="{AC1D4A7E-BD17-A9B2-0F6A-EDAB6813AFA9}"/>
              </a:ext>
            </a:extLst>
          </p:cNvPr>
          <p:cNvSpPr txBox="1"/>
          <p:nvPr/>
        </p:nvSpPr>
        <p:spPr>
          <a:xfrm>
            <a:off x="6689123" y="4726632"/>
            <a:ext cx="3594248" cy="400110"/>
          </a:xfrm>
          <a:prstGeom prst="rect">
            <a:avLst/>
          </a:prstGeom>
          <a:noFill/>
        </p:spPr>
        <p:txBody>
          <a:bodyPr wrap="square">
            <a:spAutoFit/>
          </a:bodyPr>
          <a:lstStyle/>
          <a:p>
            <a:r>
              <a:rPr lang="en-US" sz="2000" spc="0" dirty="0">
                <a:solidFill>
                  <a:srgbClr val="0DD3F4"/>
                </a:solidFill>
                <a:latin typeface="Oliver Thin" panose="00000300000000000000" pitchFamily="2" charset="0"/>
                <a:ea typeface="Lato" panose="020F0502020204030203" pitchFamily="34" charset="0"/>
                <a:cs typeface="Lato" panose="020F0502020204030203" pitchFamily="34" charset="0"/>
              </a:rPr>
              <a:t>thus, achieving a more </a:t>
            </a:r>
            <a:r>
              <a:rPr lang="en-US" sz="2000" b="1" spc="0" dirty="0">
                <a:solidFill>
                  <a:srgbClr val="0DD3F4"/>
                </a:solidFill>
                <a:latin typeface="Oliver Thin" panose="00000300000000000000" pitchFamily="2" charset="0"/>
                <a:ea typeface="Lato" panose="020F0502020204030203" pitchFamily="34" charset="0"/>
                <a:cs typeface="Lato" panose="020F0502020204030203" pitchFamily="34" charset="0"/>
              </a:rPr>
              <a:t>Satisfied</a:t>
            </a:r>
            <a:endParaRPr lang="en-US" sz="2000" dirty="0">
              <a:solidFill>
                <a:srgbClr val="0DD3F4"/>
              </a:solidFill>
            </a:endParaRPr>
          </a:p>
        </p:txBody>
      </p:sp>
      <p:sp>
        <p:nvSpPr>
          <p:cNvPr id="24" name="TextBox 23">
            <a:extLst>
              <a:ext uri="{FF2B5EF4-FFF2-40B4-BE49-F238E27FC236}">
                <a16:creationId xmlns:a16="http://schemas.microsoft.com/office/drawing/2014/main" id="{856073E6-2F95-9AF2-1D5B-99711EF6961F}"/>
              </a:ext>
            </a:extLst>
          </p:cNvPr>
          <p:cNvSpPr txBox="1"/>
          <p:nvPr/>
        </p:nvSpPr>
        <p:spPr>
          <a:xfrm>
            <a:off x="2102874" y="5050623"/>
            <a:ext cx="2106269" cy="400110"/>
          </a:xfrm>
          <a:prstGeom prst="rect">
            <a:avLst/>
          </a:prstGeom>
          <a:noFill/>
        </p:spPr>
        <p:txBody>
          <a:bodyPr wrap="square">
            <a:spAutoFit/>
          </a:bodyPr>
          <a:lstStyle/>
          <a:p>
            <a:r>
              <a:rPr lang="en-US" sz="2000" b="1" spc="0" dirty="0">
                <a:solidFill>
                  <a:srgbClr val="0DD3F4"/>
                </a:solidFill>
                <a:latin typeface="Oliver Thin" panose="00000300000000000000" pitchFamily="2" charset="0"/>
                <a:ea typeface="Lato" panose="020F0502020204030203" pitchFamily="34" charset="0"/>
                <a:cs typeface="Lato" panose="020F0502020204030203" pitchFamily="34" charset="0"/>
              </a:rPr>
              <a:t>Customer Base</a:t>
            </a:r>
            <a:r>
              <a:rPr lang="en-US" sz="2000" spc="0" dirty="0">
                <a:solidFill>
                  <a:srgbClr val="0DD3F4"/>
                </a:solidFill>
                <a:latin typeface="Oliver Thin" panose="00000300000000000000" pitchFamily="2" charset="0"/>
                <a:ea typeface="Lato" panose="020F0502020204030203" pitchFamily="34" charset="0"/>
                <a:cs typeface="Lato" panose="020F0502020204030203" pitchFamily="34" charset="0"/>
              </a:rPr>
              <a:t> by </a:t>
            </a:r>
            <a:endParaRPr lang="en-US" sz="2000" dirty="0">
              <a:solidFill>
                <a:srgbClr val="0DD3F4"/>
              </a:solidFill>
            </a:endParaRPr>
          </a:p>
        </p:txBody>
      </p:sp>
      <p:sp>
        <p:nvSpPr>
          <p:cNvPr id="26" name="TextBox 25">
            <a:extLst>
              <a:ext uri="{FF2B5EF4-FFF2-40B4-BE49-F238E27FC236}">
                <a16:creationId xmlns:a16="http://schemas.microsoft.com/office/drawing/2014/main" id="{9DFC9C39-7F7B-8BF7-E1C7-92B0647BC1D6}"/>
              </a:ext>
            </a:extLst>
          </p:cNvPr>
          <p:cNvSpPr txBox="1"/>
          <p:nvPr/>
        </p:nvSpPr>
        <p:spPr>
          <a:xfrm>
            <a:off x="4080057" y="4999116"/>
            <a:ext cx="6072686" cy="461665"/>
          </a:xfrm>
          <a:prstGeom prst="rect">
            <a:avLst/>
          </a:prstGeom>
          <a:noFill/>
        </p:spPr>
        <p:txBody>
          <a:bodyPr wrap="square">
            <a:spAutoFit/>
          </a:bodyPr>
          <a:lstStyle/>
          <a:p>
            <a:r>
              <a:rPr lang="en-US" sz="2400" b="1" spc="0" dirty="0">
                <a:solidFill>
                  <a:srgbClr val="0DD3F4"/>
                </a:solidFill>
                <a:latin typeface="Oliver Thin" panose="00000300000000000000" pitchFamily="2" charset="0"/>
                <a:ea typeface="Lato" panose="020F0502020204030203" pitchFamily="34" charset="0"/>
                <a:cs typeface="Lato" panose="020F0502020204030203" pitchFamily="34" charset="0"/>
              </a:rPr>
              <a:t>Minimizing</a:t>
            </a:r>
            <a:r>
              <a:rPr lang="en-US" sz="2400" spc="0" dirty="0">
                <a:solidFill>
                  <a:srgbClr val="0DD3F4"/>
                </a:solidFill>
                <a:latin typeface="Oliver Thin" panose="00000300000000000000" pitchFamily="2" charset="0"/>
                <a:ea typeface="Lato" panose="020F0502020204030203" pitchFamily="34" charset="0"/>
                <a:cs typeface="Lato" panose="020F0502020204030203" pitchFamily="34" charset="0"/>
              </a:rPr>
              <a:t> </a:t>
            </a:r>
            <a:r>
              <a:rPr lang="en-US" sz="2000" spc="0" dirty="0">
                <a:solidFill>
                  <a:srgbClr val="0DD3F4"/>
                </a:solidFill>
                <a:latin typeface="Oliver Thin" panose="00000300000000000000" pitchFamily="2" charset="0"/>
                <a:ea typeface="Lato" panose="020F0502020204030203" pitchFamily="34" charset="0"/>
                <a:cs typeface="Lato" panose="020F0502020204030203" pitchFamily="34" charset="0"/>
              </a:rPr>
              <a:t>the</a:t>
            </a:r>
            <a:r>
              <a:rPr lang="en-US" sz="2400" spc="0" dirty="0">
                <a:solidFill>
                  <a:srgbClr val="0DD3F4"/>
                </a:solidFill>
                <a:latin typeface="Oliver Thin" panose="00000300000000000000" pitchFamily="2" charset="0"/>
                <a:ea typeface="Lato" panose="020F0502020204030203" pitchFamily="34" charset="0"/>
                <a:cs typeface="Lato" panose="020F0502020204030203" pitchFamily="34" charset="0"/>
              </a:rPr>
              <a:t> </a:t>
            </a:r>
            <a:r>
              <a:rPr lang="en-US" sz="2400" b="1" spc="0" dirty="0">
                <a:solidFill>
                  <a:srgbClr val="0DD3F4"/>
                </a:solidFill>
                <a:latin typeface="Oliver Thin" panose="00000300000000000000" pitchFamily="2" charset="0"/>
                <a:ea typeface="Lato" panose="020F0502020204030203" pitchFamily="34" charset="0"/>
                <a:cs typeface="Lato" panose="020F0502020204030203" pitchFamily="34" charset="0"/>
              </a:rPr>
              <a:t>Number Of Denied Transactions</a:t>
            </a:r>
            <a:r>
              <a:rPr lang="en-US" sz="2400" spc="0" dirty="0">
                <a:solidFill>
                  <a:srgbClr val="0DD3F4"/>
                </a:solidFill>
                <a:latin typeface="Oliver Thin" panose="00000300000000000000" pitchFamily="2" charset="0"/>
                <a:ea typeface="Lato" panose="020F0502020204030203" pitchFamily="34" charset="0"/>
                <a:cs typeface="Lato" panose="020F0502020204030203" pitchFamily="34" charset="0"/>
              </a:rPr>
              <a:t>.</a:t>
            </a:r>
            <a:endParaRPr lang="en-US" sz="2400" dirty="0">
              <a:solidFill>
                <a:srgbClr val="0DD3F4"/>
              </a:solidFill>
            </a:endParaRPr>
          </a:p>
        </p:txBody>
      </p:sp>
      <p:sp>
        <p:nvSpPr>
          <p:cNvPr id="28" name="TextBox 27">
            <a:extLst>
              <a:ext uri="{FF2B5EF4-FFF2-40B4-BE49-F238E27FC236}">
                <a16:creationId xmlns:a16="http://schemas.microsoft.com/office/drawing/2014/main" id="{224544C8-2736-1647-E8C7-8388662FB34C}"/>
              </a:ext>
            </a:extLst>
          </p:cNvPr>
          <p:cNvSpPr txBox="1"/>
          <p:nvPr/>
        </p:nvSpPr>
        <p:spPr>
          <a:xfrm>
            <a:off x="5426510" y="4074271"/>
            <a:ext cx="3263781" cy="400110"/>
          </a:xfrm>
          <a:prstGeom prst="rect">
            <a:avLst/>
          </a:prstGeom>
          <a:noFill/>
        </p:spPr>
        <p:txBody>
          <a:bodyPr wrap="square">
            <a:spAutoFit/>
          </a:bodyPr>
          <a:lstStyle/>
          <a:p>
            <a:r>
              <a:rPr lang="en-US" sz="2000" spc="0" dirty="0">
                <a:solidFill>
                  <a:srgbClr val="0DD3F4"/>
                </a:solidFill>
                <a:latin typeface="Oliver Thin" panose="00000300000000000000" pitchFamily="2" charset="0"/>
                <a:ea typeface="Lato" panose="020F0502020204030203" pitchFamily="34" charset="0"/>
                <a:cs typeface="Lato" panose="020F0502020204030203" pitchFamily="34" charset="0"/>
              </a:rPr>
              <a:t>is to design and build a more </a:t>
            </a:r>
            <a:endParaRPr lang="en-US" sz="2000" dirty="0"/>
          </a:p>
        </p:txBody>
      </p:sp>
    </p:spTree>
    <p:extLst>
      <p:ext uri="{BB962C8B-B14F-4D97-AF65-F5344CB8AC3E}">
        <p14:creationId xmlns:p14="http://schemas.microsoft.com/office/powerpoint/2010/main" val="3572131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11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1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left)">
                                      <p:cBhvr>
                                        <p:cTn id="22" dur="12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600"/>
                                        <p:tgtEl>
                                          <p:spTgt spid="13"/>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6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left)">
                                      <p:cBhvr>
                                        <p:cTn id="36" dur="12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wipe(left)">
                                      <p:cBhvr>
                                        <p:cTn id="41" dur="1000"/>
                                        <p:tgtEl>
                                          <p:spTgt spid="2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left)">
                                      <p:cBhvr>
                                        <p:cTn id="46" dur="600"/>
                                        <p:tgtEl>
                                          <p:spTgt spid="22"/>
                                        </p:tgtEl>
                                      </p:cBhvr>
                                    </p:animEffect>
                                  </p:childTnLst>
                                </p:cTn>
                              </p:par>
                            </p:childTnLst>
                          </p:cTn>
                        </p:par>
                        <p:par>
                          <p:cTn id="47" fill="hold">
                            <p:stCondLst>
                              <p:cond delay="600"/>
                            </p:stCondLst>
                            <p:childTnLst>
                              <p:par>
                                <p:cTn id="48" presetID="22" presetClass="entr" presetSubtype="8" fill="hold" grpId="0" nodeType="after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wipe(left)">
                                      <p:cBhvr>
                                        <p:cTn id="50" dur="6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wipe(left)">
                                      <p:cBhvr>
                                        <p:cTn id="55" dur="12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3" grpId="0"/>
      <p:bldP spid="15" grpId="0"/>
      <p:bldP spid="18" grpId="0"/>
      <p:bldP spid="20" grpId="0"/>
      <p:bldP spid="22" grpId="0"/>
      <p:bldP spid="24" grpId="0"/>
      <p:bldP spid="26" grpId="0"/>
      <p:bldP spid="2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58">
            <a:extLst>
              <a:ext uri="{FF2B5EF4-FFF2-40B4-BE49-F238E27FC236}">
                <a16:creationId xmlns:a16="http://schemas.microsoft.com/office/drawing/2014/main" id="{8FA1AC37-B920-4C0A-855F-E5667B422755}"/>
              </a:ext>
            </a:extLst>
          </p:cNvPr>
          <p:cNvSpPr>
            <a:spLocks noGrp="1"/>
          </p:cNvSpPr>
          <p:nvPr>
            <p:ph type="title"/>
          </p:nvPr>
        </p:nvSpPr>
        <p:spPr>
          <a:xfrm>
            <a:off x="4151094" y="1348376"/>
            <a:ext cx="6583589" cy="918377"/>
          </a:xfrm>
        </p:spPr>
        <p:txBody>
          <a:bodyPr/>
          <a:lstStyle/>
          <a:p>
            <a:r>
              <a:rPr lang="en-US" sz="4000" dirty="0"/>
              <a:t>OUR MODEL DELIVERS</a:t>
            </a:r>
          </a:p>
        </p:txBody>
      </p:sp>
      <p:sp>
        <p:nvSpPr>
          <p:cNvPr id="26" name="Text Placeholder 25">
            <a:extLst>
              <a:ext uri="{FF2B5EF4-FFF2-40B4-BE49-F238E27FC236}">
                <a16:creationId xmlns:a16="http://schemas.microsoft.com/office/drawing/2014/main" id="{1CA48589-52FD-4824-BF19-224A2E273FB8}"/>
              </a:ext>
            </a:extLst>
          </p:cNvPr>
          <p:cNvSpPr>
            <a:spLocks noGrp="1"/>
          </p:cNvSpPr>
          <p:nvPr>
            <p:ph type="body" sz="quarter" idx="14"/>
          </p:nvPr>
        </p:nvSpPr>
        <p:spPr>
          <a:xfrm>
            <a:off x="1589314" y="2738845"/>
            <a:ext cx="4008282" cy="1633972"/>
          </a:xfrm>
        </p:spPr>
        <p:txBody>
          <a:bodyPr/>
          <a:lstStyle/>
          <a:p>
            <a:r>
              <a:rPr lang="en-US" dirty="0"/>
              <a:t>$100K</a:t>
            </a:r>
          </a:p>
        </p:txBody>
      </p:sp>
      <p:sp>
        <p:nvSpPr>
          <p:cNvPr id="35" name="Text Placeholder 34">
            <a:extLst>
              <a:ext uri="{FF2B5EF4-FFF2-40B4-BE49-F238E27FC236}">
                <a16:creationId xmlns:a16="http://schemas.microsoft.com/office/drawing/2014/main" id="{9D042FA2-80BA-4099-BC0A-A1C43A3BC8DC}"/>
              </a:ext>
            </a:extLst>
          </p:cNvPr>
          <p:cNvSpPr>
            <a:spLocks noGrp="1"/>
          </p:cNvSpPr>
          <p:nvPr>
            <p:ph type="body" sz="quarter" idx="19"/>
          </p:nvPr>
        </p:nvSpPr>
        <p:spPr>
          <a:xfrm>
            <a:off x="4151094" y="3265816"/>
            <a:ext cx="5546257" cy="580029"/>
          </a:xfrm>
        </p:spPr>
        <p:txBody>
          <a:bodyPr anchor="ctr"/>
          <a:lstStyle/>
          <a:p>
            <a:r>
              <a:rPr lang="en-US" sz="3200" dirty="0"/>
              <a:t>Revenue Generated</a:t>
            </a:r>
          </a:p>
        </p:txBody>
      </p:sp>
      <p:sp>
        <p:nvSpPr>
          <p:cNvPr id="125" name="Text Placeholder 124">
            <a:extLst>
              <a:ext uri="{FF2B5EF4-FFF2-40B4-BE49-F238E27FC236}">
                <a16:creationId xmlns:a16="http://schemas.microsoft.com/office/drawing/2014/main" id="{28DAD8FC-A8D5-47E3-A7B9-0D4AC6B91985}"/>
              </a:ext>
            </a:extLst>
          </p:cNvPr>
          <p:cNvSpPr>
            <a:spLocks noGrp="1"/>
          </p:cNvSpPr>
          <p:nvPr>
            <p:ph type="body" sz="quarter" idx="21"/>
          </p:nvPr>
        </p:nvSpPr>
        <p:spPr>
          <a:xfrm>
            <a:off x="2411641" y="4425753"/>
            <a:ext cx="2722097" cy="1633972"/>
          </a:xfrm>
        </p:spPr>
        <p:txBody>
          <a:bodyPr/>
          <a:lstStyle/>
          <a:p>
            <a:r>
              <a:rPr lang="en-US" dirty="0"/>
              <a:t>95%</a:t>
            </a:r>
          </a:p>
        </p:txBody>
      </p:sp>
      <p:sp>
        <p:nvSpPr>
          <p:cNvPr id="9" name="Footer Placeholder 8">
            <a:extLst>
              <a:ext uri="{FF2B5EF4-FFF2-40B4-BE49-F238E27FC236}">
                <a16:creationId xmlns:a16="http://schemas.microsoft.com/office/drawing/2014/main" id="{1D619512-A1D4-44AD-8188-F1687FC50870}"/>
              </a:ext>
            </a:extLst>
          </p:cNvPr>
          <p:cNvSpPr>
            <a:spLocks noGrp="1"/>
          </p:cNvSpPr>
          <p:nvPr>
            <p:ph type="ftr" sz="quarter" idx="3"/>
          </p:nvPr>
        </p:nvSpPr>
        <p:spPr>
          <a:xfrm rot="5400000">
            <a:off x="10541127" y="1408176"/>
            <a:ext cx="2770499" cy="365125"/>
          </a:xfrm>
        </p:spPr>
        <p:txBody>
          <a:bodyPr/>
          <a:lstStyle/>
          <a:p>
            <a:r>
              <a:rPr lang="en-US" dirty="0"/>
              <a:t>Fraud detection</a:t>
            </a:r>
          </a:p>
        </p:txBody>
      </p:sp>
      <p:sp>
        <p:nvSpPr>
          <p:cNvPr id="10" name="Slide Number Placeholder 9">
            <a:extLst>
              <a:ext uri="{FF2B5EF4-FFF2-40B4-BE49-F238E27FC236}">
                <a16:creationId xmlns:a16="http://schemas.microsoft.com/office/drawing/2014/main" id="{A73ED8FD-6B33-4E5E-8834-826A2D148473}"/>
              </a:ext>
            </a:extLst>
          </p:cNvPr>
          <p:cNvSpPr>
            <a:spLocks noGrp="1"/>
          </p:cNvSpPr>
          <p:nvPr>
            <p:ph type="sldNum" sz="quarter" idx="4"/>
          </p:nvPr>
        </p:nvSpPr>
        <p:spPr>
          <a:xfrm>
            <a:off x="11519019" y="3164804"/>
            <a:ext cx="545911" cy="580029"/>
          </a:xfrm>
        </p:spPr>
        <p:txBody>
          <a:bodyPr/>
          <a:lstStyle/>
          <a:p>
            <a:fld id="{FEA145A6-660C-42A7-85AF-AF42E3C0A892}" type="slidenum">
              <a:rPr lang="en-US" smtClean="0"/>
              <a:pPr/>
              <a:t>4</a:t>
            </a:fld>
            <a:endParaRPr lang="en-US" dirty="0"/>
          </a:p>
        </p:txBody>
      </p:sp>
      <p:sp>
        <p:nvSpPr>
          <p:cNvPr id="152" name="Date Placeholder 151">
            <a:extLst>
              <a:ext uri="{FF2B5EF4-FFF2-40B4-BE49-F238E27FC236}">
                <a16:creationId xmlns:a16="http://schemas.microsoft.com/office/drawing/2014/main" id="{2ED32D40-BFA8-4674-A900-4CD4235C124F}"/>
              </a:ext>
            </a:extLst>
          </p:cNvPr>
          <p:cNvSpPr>
            <a:spLocks noGrp="1"/>
          </p:cNvSpPr>
          <p:nvPr>
            <p:ph type="dt" sz="half" idx="2"/>
          </p:nvPr>
        </p:nvSpPr>
        <p:spPr>
          <a:xfrm rot="5400000">
            <a:off x="10595991" y="5074920"/>
            <a:ext cx="2647667" cy="365125"/>
          </a:xfrm>
        </p:spPr>
        <p:txBody>
          <a:bodyPr/>
          <a:lstStyle/>
          <a:p>
            <a:r>
              <a:rPr lang="en-US" dirty="0"/>
              <a:t>Nov 17, 2022</a:t>
            </a:r>
          </a:p>
        </p:txBody>
      </p:sp>
      <p:cxnSp>
        <p:nvCxnSpPr>
          <p:cNvPr id="15" name="Straight Connector 14">
            <a:extLst>
              <a:ext uri="{FF2B5EF4-FFF2-40B4-BE49-F238E27FC236}">
                <a16:creationId xmlns:a16="http://schemas.microsoft.com/office/drawing/2014/main" id="{F1A28D05-5C71-4FBA-9474-A7CAFC47F440}"/>
              </a:ext>
              <a:ext uri="{C183D7F6-B498-43B3-948B-1728B52AA6E4}">
                <adec:decorative xmlns:adec="http://schemas.microsoft.com/office/drawing/2017/decorative" val="1"/>
              </a:ext>
            </a:extLst>
          </p:cNvPr>
          <p:cNvCxnSpPr>
            <a:cxnSpLocks/>
          </p:cNvCxnSpPr>
          <p:nvPr/>
        </p:nvCxnSpPr>
        <p:spPr>
          <a:xfrm>
            <a:off x="3991441" y="2881014"/>
            <a:ext cx="2" cy="1200716"/>
          </a:xfrm>
          <a:prstGeom prst="line">
            <a:avLst/>
          </a:prstGeom>
        </p:spPr>
        <p:style>
          <a:lnRef idx="1">
            <a:schemeClr val="accent6"/>
          </a:lnRef>
          <a:fillRef idx="0">
            <a:schemeClr val="accent6"/>
          </a:fillRef>
          <a:effectRef idx="0">
            <a:schemeClr val="accent6"/>
          </a:effectRef>
          <a:fontRef idx="minor">
            <a:schemeClr val="tx1"/>
          </a:fontRef>
        </p:style>
      </p:cxnSp>
      <p:cxnSp>
        <p:nvCxnSpPr>
          <p:cNvPr id="16" name="Straight Connector 15">
            <a:extLst>
              <a:ext uri="{FF2B5EF4-FFF2-40B4-BE49-F238E27FC236}">
                <a16:creationId xmlns:a16="http://schemas.microsoft.com/office/drawing/2014/main" id="{4B9F7893-7745-4F9F-B234-06EB10A6B1DB}"/>
              </a:ext>
              <a:ext uri="{C183D7F6-B498-43B3-948B-1728B52AA6E4}">
                <adec:decorative xmlns:adec="http://schemas.microsoft.com/office/drawing/2017/decorative" val="1"/>
              </a:ext>
            </a:extLst>
          </p:cNvPr>
          <p:cNvCxnSpPr>
            <a:cxnSpLocks/>
          </p:cNvCxnSpPr>
          <p:nvPr/>
        </p:nvCxnSpPr>
        <p:spPr>
          <a:xfrm>
            <a:off x="3969670" y="4568014"/>
            <a:ext cx="2" cy="1200716"/>
          </a:xfrm>
          <a:prstGeom prst="line">
            <a:avLst/>
          </a:prstGeom>
        </p:spPr>
        <p:style>
          <a:lnRef idx="1">
            <a:schemeClr val="accent6"/>
          </a:lnRef>
          <a:fillRef idx="0">
            <a:schemeClr val="accent6"/>
          </a:fillRef>
          <a:effectRef idx="0">
            <a:schemeClr val="accent6"/>
          </a:effectRef>
          <a:fontRef idx="minor">
            <a:schemeClr val="tx1"/>
          </a:fontRef>
        </p:style>
      </p:cxnSp>
      <p:sp>
        <p:nvSpPr>
          <p:cNvPr id="8" name="Text Placeholder 34">
            <a:extLst>
              <a:ext uri="{FF2B5EF4-FFF2-40B4-BE49-F238E27FC236}">
                <a16:creationId xmlns:a16="http://schemas.microsoft.com/office/drawing/2014/main" id="{6AA05732-38DC-001D-AAF6-12F414D99E66}"/>
              </a:ext>
            </a:extLst>
          </p:cNvPr>
          <p:cNvSpPr txBox="1">
            <a:spLocks/>
          </p:cNvSpPr>
          <p:nvPr/>
        </p:nvSpPr>
        <p:spPr>
          <a:xfrm>
            <a:off x="4093037" y="4947327"/>
            <a:ext cx="5546257" cy="590823"/>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t>Model Precision</a:t>
            </a:r>
          </a:p>
        </p:txBody>
      </p:sp>
    </p:spTree>
    <p:extLst>
      <p:ext uri="{BB962C8B-B14F-4D97-AF65-F5344CB8AC3E}">
        <p14:creationId xmlns:p14="http://schemas.microsoft.com/office/powerpoint/2010/main" val="1602888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 calcmode="lin" valueType="num">
                                      <p:cBhvr additive="base">
                                        <p:cTn id="7" dur="500" fill="hold"/>
                                        <p:tgtEl>
                                          <p:spTgt spid="2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25">
                                            <p:txEl>
                                              <p:pRg st="0" end="0"/>
                                            </p:txEl>
                                          </p:spTgt>
                                        </p:tgtEl>
                                        <p:attrNameLst>
                                          <p:attrName>style.visibility</p:attrName>
                                        </p:attrNameLst>
                                      </p:cBhvr>
                                      <p:to>
                                        <p:strVal val="visible"/>
                                      </p:to>
                                    </p:set>
                                    <p:anim calcmode="lin" valueType="num">
                                      <p:cBhvr additive="base">
                                        <p:cTn id="13" dur="500" fill="hold"/>
                                        <p:tgtEl>
                                          <p:spTgt spid="125">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2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P spid="12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a:xfrm>
            <a:off x="5137781" y="2370257"/>
            <a:ext cx="5992368" cy="2117486"/>
          </a:xfrm>
        </p:spPr>
        <p:txBody>
          <a:bodyPr/>
          <a:lstStyle/>
          <a:p>
            <a:r>
              <a:rPr lang="en-US" sz="6000" dirty="0"/>
              <a:t>Exploratory</a:t>
            </a:r>
            <a:br>
              <a:rPr lang="en-US" sz="6000" dirty="0"/>
            </a:br>
            <a:r>
              <a:rPr lang="en-US" sz="6000" dirty="0"/>
              <a:t>data</a:t>
            </a:r>
            <a:br>
              <a:rPr lang="en-US" sz="6000" dirty="0"/>
            </a:br>
            <a:r>
              <a:rPr lang="en-US" sz="6000" dirty="0"/>
              <a:t>analysis</a:t>
            </a:r>
          </a:p>
        </p:txBody>
      </p:sp>
    </p:spTree>
    <p:extLst>
      <p:ext uri="{BB962C8B-B14F-4D97-AF65-F5344CB8AC3E}">
        <p14:creationId xmlns:p14="http://schemas.microsoft.com/office/powerpoint/2010/main" val="1506850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 name="Title 977">
            <a:extLst>
              <a:ext uri="{FF2B5EF4-FFF2-40B4-BE49-F238E27FC236}">
                <a16:creationId xmlns:a16="http://schemas.microsoft.com/office/drawing/2014/main" id="{97E8AD1C-83FE-43D6-93CF-EF82BAE4AE00}"/>
              </a:ext>
            </a:extLst>
          </p:cNvPr>
          <p:cNvSpPr>
            <a:spLocks noGrp="1"/>
          </p:cNvSpPr>
          <p:nvPr>
            <p:ph type="title"/>
          </p:nvPr>
        </p:nvSpPr>
        <p:spPr>
          <a:xfrm>
            <a:off x="3139261" y="924294"/>
            <a:ext cx="5473874" cy="687833"/>
          </a:xfrm>
        </p:spPr>
        <p:txBody>
          <a:bodyPr/>
          <a:lstStyle/>
          <a:p>
            <a:r>
              <a:rPr lang="en-US" sz="3600" dirty="0"/>
              <a:t>Amount</a:t>
            </a:r>
          </a:p>
        </p:txBody>
      </p:sp>
      <p:sp>
        <p:nvSpPr>
          <p:cNvPr id="9" name="Text Placeholder 8">
            <a:extLst>
              <a:ext uri="{FF2B5EF4-FFF2-40B4-BE49-F238E27FC236}">
                <a16:creationId xmlns:a16="http://schemas.microsoft.com/office/drawing/2014/main" id="{25508E97-4AAC-4B93-BC54-AFF59B214CF8}"/>
              </a:ext>
            </a:extLst>
          </p:cNvPr>
          <p:cNvSpPr>
            <a:spLocks noGrp="1"/>
          </p:cNvSpPr>
          <p:nvPr>
            <p:ph type="body" sz="quarter" idx="25"/>
          </p:nvPr>
        </p:nvSpPr>
        <p:spPr>
          <a:xfrm>
            <a:off x="7754904" y="1820267"/>
            <a:ext cx="2849206" cy="301687"/>
          </a:xfrm>
        </p:spPr>
        <p:txBody>
          <a:bodyPr/>
          <a:lstStyle/>
          <a:p>
            <a:pPr algn="ctr"/>
            <a:r>
              <a:rPr lang="en-US" dirty="0"/>
              <a:t>FRAUD TRANSACTIONS</a:t>
            </a:r>
          </a:p>
        </p:txBody>
      </p:sp>
      <p:sp>
        <p:nvSpPr>
          <p:cNvPr id="778" name="Footer Placeholder 777">
            <a:extLst>
              <a:ext uri="{FF2B5EF4-FFF2-40B4-BE49-F238E27FC236}">
                <a16:creationId xmlns:a16="http://schemas.microsoft.com/office/drawing/2014/main" id="{19834C9A-0F33-41A0-87C5-895769CD72E5}"/>
              </a:ext>
            </a:extLst>
          </p:cNvPr>
          <p:cNvSpPr>
            <a:spLocks noGrp="1"/>
          </p:cNvSpPr>
          <p:nvPr>
            <p:ph type="ftr" sz="quarter" idx="3"/>
          </p:nvPr>
        </p:nvSpPr>
        <p:spPr>
          <a:xfrm rot="5400000">
            <a:off x="10541127" y="1408176"/>
            <a:ext cx="2770499" cy="365125"/>
          </a:xfrm>
        </p:spPr>
        <p:txBody>
          <a:bodyPr/>
          <a:lstStyle/>
          <a:p>
            <a:r>
              <a:rPr lang="en-US" dirty="0"/>
              <a:t>Fraud detection</a:t>
            </a:r>
          </a:p>
        </p:txBody>
      </p:sp>
      <p:sp>
        <p:nvSpPr>
          <p:cNvPr id="779" name="Slide Number Placeholder 778">
            <a:extLst>
              <a:ext uri="{FF2B5EF4-FFF2-40B4-BE49-F238E27FC236}">
                <a16:creationId xmlns:a16="http://schemas.microsoft.com/office/drawing/2014/main" id="{766B8C96-025A-4125-B64A-B90AECE1DA2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6</a:t>
            </a:fld>
            <a:endParaRPr lang="en-US" dirty="0"/>
          </a:p>
        </p:txBody>
      </p:sp>
      <p:sp>
        <p:nvSpPr>
          <p:cNvPr id="960" name="Date Placeholder 959">
            <a:extLst>
              <a:ext uri="{FF2B5EF4-FFF2-40B4-BE49-F238E27FC236}">
                <a16:creationId xmlns:a16="http://schemas.microsoft.com/office/drawing/2014/main" id="{AA069620-EBBB-45EF-B222-22B45D475FE0}"/>
              </a:ext>
            </a:extLst>
          </p:cNvPr>
          <p:cNvSpPr>
            <a:spLocks noGrp="1"/>
          </p:cNvSpPr>
          <p:nvPr>
            <p:ph type="dt" sz="half" idx="2"/>
          </p:nvPr>
        </p:nvSpPr>
        <p:spPr>
          <a:xfrm rot="5400000">
            <a:off x="10595991" y="5074920"/>
            <a:ext cx="2647667" cy="365125"/>
          </a:xfrm>
        </p:spPr>
        <p:txBody>
          <a:bodyPr/>
          <a:lstStyle/>
          <a:p>
            <a:r>
              <a:rPr lang="en-US" dirty="0"/>
              <a:t>Nov 17, 2022</a:t>
            </a:r>
          </a:p>
        </p:txBody>
      </p:sp>
      <p:sp>
        <p:nvSpPr>
          <p:cNvPr id="6" name="Text Placeholder 8">
            <a:extLst>
              <a:ext uri="{FF2B5EF4-FFF2-40B4-BE49-F238E27FC236}">
                <a16:creationId xmlns:a16="http://schemas.microsoft.com/office/drawing/2014/main" id="{620F3604-201F-E8E6-8007-3CF54991364A}"/>
              </a:ext>
            </a:extLst>
          </p:cNvPr>
          <p:cNvSpPr txBox="1">
            <a:spLocks/>
          </p:cNvSpPr>
          <p:nvPr/>
        </p:nvSpPr>
        <p:spPr>
          <a:xfrm>
            <a:off x="5448583" y="6469123"/>
            <a:ext cx="1159555" cy="22438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200" dirty="0"/>
              <a:t>AMOUNTS</a:t>
            </a:r>
          </a:p>
        </p:txBody>
      </p:sp>
      <p:graphicFrame>
        <p:nvGraphicFramePr>
          <p:cNvPr id="7" name="Content Placeholder 13" descr="Chart">
            <a:extLst>
              <a:ext uri="{FF2B5EF4-FFF2-40B4-BE49-F238E27FC236}">
                <a16:creationId xmlns:a16="http://schemas.microsoft.com/office/drawing/2014/main" id="{A6795860-6113-C7BF-239F-A51C42EC398E}"/>
              </a:ext>
            </a:extLst>
          </p:cNvPr>
          <p:cNvGraphicFramePr>
            <a:graphicFrameLocks/>
          </p:cNvGraphicFramePr>
          <p:nvPr>
            <p:extLst>
              <p:ext uri="{D42A27DB-BD31-4B8C-83A1-F6EECF244321}">
                <p14:modId xmlns:p14="http://schemas.microsoft.com/office/powerpoint/2010/main" val="813988511"/>
              </p:ext>
            </p:extLst>
          </p:nvPr>
        </p:nvGraphicFramePr>
        <p:xfrm>
          <a:off x="276601" y="2113834"/>
          <a:ext cx="5318655" cy="4294223"/>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 Placeholder 8">
            <a:extLst>
              <a:ext uri="{FF2B5EF4-FFF2-40B4-BE49-F238E27FC236}">
                <a16:creationId xmlns:a16="http://schemas.microsoft.com/office/drawing/2014/main" id="{D75E02AA-2797-9255-3A12-6A3B205B4913}"/>
              </a:ext>
            </a:extLst>
          </p:cNvPr>
          <p:cNvSpPr txBox="1">
            <a:spLocks/>
          </p:cNvSpPr>
          <p:nvPr/>
        </p:nvSpPr>
        <p:spPr>
          <a:xfrm>
            <a:off x="2623086" y="1813648"/>
            <a:ext cx="625683" cy="23258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ALL</a:t>
            </a:r>
          </a:p>
        </p:txBody>
      </p:sp>
      <p:sp>
        <p:nvSpPr>
          <p:cNvPr id="12" name="Text Placeholder 8">
            <a:extLst>
              <a:ext uri="{FF2B5EF4-FFF2-40B4-BE49-F238E27FC236}">
                <a16:creationId xmlns:a16="http://schemas.microsoft.com/office/drawing/2014/main" id="{5849E5E3-94A6-476B-8D06-EB45891F81D6}"/>
              </a:ext>
            </a:extLst>
          </p:cNvPr>
          <p:cNvSpPr txBox="1">
            <a:spLocks/>
          </p:cNvSpPr>
          <p:nvPr/>
        </p:nvSpPr>
        <p:spPr>
          <a:xfrm rot="16200000">
            <a:off x="-679831" y="4100285"/>
            <a:ext cx="1688480" cy="22438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200" dirty="0"/>
              <a:t>TRANSACTIONS</a:t>
            </a:r>
          </a:p>
        </p:txBody>
      </p:sp>
      <p:graphicFrame>
        <p:nvGraphicFramePr>
          <p:cNvPr id="15" name="Content Placeholder 13" descr="Chart">
            <a:extLst>
              <a:ext uri="{FF2B5EF4-FFF2-40B4-BE49-F238E27FC236}">
                <a16:creationId xmlns:a16="http://schemas.microsoft.com/office/drawing/2014/main" id="{CD3A8CAC-4047-9EA6-A277-CA98EBEFF6B4}"/>
              </a:ext>
            </a:extLst>
          </p:cNvPr>
          <p:cNvGraphicFramePr>
            <a:graphicFrameLocks/>
          </p:cNvGraphicFramePr>
          <p:nvPr>
            <p:extLst>
              <p:ext uri="{D42A27DB-BD31-4B8C-83A1-F6EECF244321}">
                <p14:modId xmlns:p14="http://schemas.microsoft.com/office/powerpoint/2010/main" val="1750013736"/>
              </p:ext>
            </p:extLst>
          </p:nvPr>
        </p:nvGraphicFramePr>
        <p:xfrm>
          <a:off x="6010207" y="2108582"/>
          <a:ext cx="5318655" cy="4294223"/>
        </p:xfrm>
        <a:graphic>
          <a:graphicData uri="http://schemas.openxmlformats.org/drawingml/2006/chart">
            <c:chart xmlns:c="http://schemas.openxmlformats.org/drawingml/2006/chart" xmlns:r="http://schemas.openxmlformats.org/officeDocument/2006/relationships" r:id="rId4"/>
          </a:graphicData>
        </a:graphic>
      </p:graphicFrame>
      <p:sp>
        <p:nvSpPr>
          <p:cNvPr id="16" name="Rectangle 15">
            <a:extLst>
              <a:ext uri="{FF2B5EF4-FFF2-40B4-BE49-F238E27FC236}">
                <a16:creationId xmlns:a16="http://schemas.microsoft.com/office/drawing/2014/main" id="{F43E8C32-2477-9509-8385-8EAD20B72681}"/>
              </a:ext>
            </a:extLst>
          </p:cNvPr>
          <p:cNvSpPr/>
          <p:nvPr/>
        </p:nvSpPr>
        <p:spPr>
          <a:xfrm>
            <a:off x="8613135" y="4471271"/>
            <a:ext cx="1871985" cy="1888862"/>
          </a:xfrm>
          <a:prstGeom prst="rect">
            <a:avLst/>
          </a:prstGeom>
          <a:noFill/>
          <a:ln>
            <a:solidFill>
              <a:srgbClr val="D113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42B8AA0-E317-8301-0325-8FA1DE8BCDD4}"/>
              </a:ext>
            </a:extLst>
          </p:cNvPr>
          <p:cNvSpPr/>
          <p:nvPr/>
        </p:nvSpPr>
        <p:spPr>
          <a:xfrm>
            <a:off x="6514413" y="2437806"/>
            <a:ext cx="503243" cy="3918236"/>
          </a:xfrm>
          <a:prstGeom prst="rect">
            <a:avLst/>
          </a:prstGeom>
          <a:noFill/>
          <a:ln>
            <a:solidFill>
              <a:srgbClr val="D113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3B8A116-A7AA-E072-EA65-1B5753ECA4FE}"/>
              </a:ext>
            </a:extLst>
          </p:cNvPr>
          <p:cNvSpPr/>
          <p:nvPr/>
        </p:nvSpPr>
        <p:spPr>
          <a:xfrm>
            <a:off x="7207813" y="2877867"/>
            <a:ext cx="752811" cy="3478175"/>
          </a:xfrm>
          <a:prstGeom prst="rect">
            <a:avLst/>
          </a:prstGeom>
          <a:noFill/>
          <a:ln>
            <a:solidFill>
              <a:srgbClr val="D113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8399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ipe(down)">
                                      <p:cBhvr>
                                        <p:cTn id="7" dur="500"/>
                                        <p:tgtEl>
                                          <p:spTgt spid="7">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graphicEl>
                                              <a:chart seriesIdx="-4" categoryIdx="0" bldStep="category"/>
                                            </p:graphicEl>
                                          </p:spTgt>
                                        </p:tgtEl>
                                        <p:attrNameLst>
                                          <p:attrName>style.visibility</p:attrName>
                                        </p:attrNameLst>
                                      </p:cBhvr>
                                      <p:to>
                                        <p:strVal val="visible"/>
                                      </p:to>
                                    </p:set>
                                    <p:animEffect transition="in" filter="wipe(down)">
                                      <p:cBhvr>
                                        <p:cTn id="12" dur="500"/>
                                        <p:tgtEl>
                                          <p:spTgt spid="7">
                                            <p:graphicEl>
                                              <a:chart seriesIdx="-4" categoryIdx="0" bldStep="category"/>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graphicEl>
                                              <a:chart seriesIdx="-4" categoryIdx="1" bldStep="category"/>
                                            </p:graphicEl>
                                          </p:spTgt>
                                        </p:tgtEl>
                                        <p:attrNameLst>
                                          <p:attrName>style.visibility</p:attrName>
                                        </p:attrNameLst>
                                      </p:cBhvr>
                                      <p:to>
                                        <p:strVal val="visible"/>
                                      </p:to>
                                    </p:set>
                                    <p:animEffect transition="in" filter="wipe(down)">
                                      <p:cBhvr>
                                        <p:cTn id="17" dur="500"/>
                                        <p:tgtEl>
                                          <p:spTgt spid="7">
                                            <p:graphicEl>
                                              <a:chart seriesIdx="-4" categoryIdx="1" bldStep="category"/>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graphicEl>
                                              <a:chart seriesIdx="-4" categoryIdx="2" bldStep="category"/>
                                            </p:graphicEl>
                                          </p:spTgt>
                                        </p:tgtEl>
                                        <p:attrNameLst>
                                          <p:attrName>style.visibility</p:attrName>
                                        </p:attrNameLst>
                                      </p:cBhvr>
                                      <p:to>
                                        <p:strVal val="visible"/>
                                      </p:to>
                                    </p:set>
                                    <p:animEffect transition="in" filter="wipe(down)">
                                      <p:cBhvr>
                                        <p:cTn id="22" dur="500"/>
                                        <p:tgtEl>
                                          <p:spTgt spid="7">
                                            <p:graphicEl>
                                              <a:chart seriesIdx="-4" categoryIdx="2" bldStep="category"/>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graphicEl>
                                              <a:chart seriesIdx="-4" categoryIdx="3" bldStep="category"/>
                                            </p:graphicEl>
                                          </p:spTgt>
                                        </p:tgtEl>
                                        <p:attrNameLst>
                                          <p:attrName>style.visibility</p:attrName>
                                        </p:attrNameLst>
                                      </p:cBhvr>
                                      <p:to>
                                        <p:strVal val="visible"/>
                                      </p:to>
                                    </p:set>
                                    <p:animEffect transition="in" filter="wipe(down)">
                                      <p:cBhvr>
                                        <p:cTn id="27" dur="500"/>
                                        <p:tgtEl>
                                          <p:spTgt spid="7">
                                            <p:graphicEl>
                                              <a:chart seriesIdx="-4" categoryIdx="3" bldStep="category"/>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7">
                                            <p:graphicEl>
                                              <a:chart seriesIdx="-4" categoryIdx="4" bldStep="category"/>
                                            </p:graphicEl>
                                          </p:spTgt>
                                        </p:tgtEl>
                                        <p:attrNameLst>
                                          <p:attrName>style.visibility</p:attrName>
                                        </p:attrNameLst>
                                      </p:cBhvr>
                                      <p:to>
                                        <p:strVal val="visible"/>
                                      </p:to>
                                    </p:set>
                                    <p:animEffect transition="in" filter="wipe(down)">
                                      <p:cBhvr>
                                        <p:cTn id="32" dur="500"/>
                                        <p:tgtEl>
                                          <p:spTgt spid="7">
                                            <p:graphicEl>
                                              <a:chart seriesIdx="-4" categoryIdx="4" bldStep="category"/>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7">
                                            <p:graphicEl>
                                              <a:chart seriesIdx="-4" categoryIdx="5" bldStep="category"/>
                                            </p:graphicEl>
                                          </p:spTgt>
                                        </p:tgtEl>
                                        <p:attrNameLst>
                                          <p:attrName>style.visibility</p:attrName>
                                        </p:attrNameLst>
                                      </p:cBhvr>
                                      <p:to>
                                        <p:strVal val="visible"/>
                                      </p:to>
                                    </p:set>
                                    <p:animEffect transition="in" filter="wipe(down)">
                                      <p:cBhvr>
                                        <p:cTn id="37" dur="500"/>
                                        <p:tgtEl>
                                          <p:spTgt spid="7">
                                            <p:graphicEl>
                                              <a:chart seriesIdx="-4" categoryIdx="5" bldStep="category"/>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7">
                                            <p:graphicEl>
                                              <a:chart seriesIdx="-4" categoryIdx="6" bldStep="category"/>
                                            </p:graphicEl>
                                          </p:spTgt>
                                        </p:tgtEl>
                                        <p:attrNameLst>
                                          <p:attrName>style.visibility</p:attrName>
                                        </p:attrNameLst>
                                      </p:cBhvr>
                                      <p:to>
                                        <p:strVal val="visible"/>
                                      </p:to>
                                    </p:set>
                                    <p:animEffect transition="in" filter="wipe(down)">
                                      <p:cBhvr>
                                        <p:cTn id="42" dur="500"/>
                                        <p:tgtEl>
                                          <p:spTgt spid="7">
                                            <p:graphicEl>
                                              <a:chart seriesIdx="-4" categoryIdx="6" bldStep="category"/>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7">
                                            <p:graphicEl>
                                              <a:chart seriesIdx="-4" categoryIdx="7" bldStep="category"/>
                                            </p:graphicEl>
                                          </p:spTgt>
                                        </p:tgtEl>
                                        <p:attrNameLst>
                                          <p:attrName>style.visibility</p:attrName>
                                        </p:attrNameLst>
                                      </p:cBhvr>
                                      <p:to>
                                        <p:strVal val="visible"/>
                                      </p:to>
                                    </p:set>
                                    <p:animEffect transition="in" filter="wipe(down)">
                                      <p:cBhvr>
                                        <p:cTn id="47" dur="500"/>
                                        <p:tgtEl>
                                          <p:spTgt spid="7">
                                            <p:graphicEl>
                                              <a:chart seriesIdx="-4" categoryIdx="7" bldStep="category"/>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7">
                                            <p:graphicEl>
                                              <a:chart seriesIdx="-4" categoryIdx="8" bldStep="category"/>
                                            </p:graphicEl>
                                          </p:spTgt>
                                        </p:tgtEl>
                                        <p:attrNameLst>
                                          <p:attrName>style.visibility</p:attrName>
                                        </p:attrNameLst>
                                      </p:cBhvr>
                                      <p:to>
                                        <p:strVal val="visible"/>
                                      </p:to>
                                    </p:set>
                                    <p:animEffect transition="in" filter="wipe(down)">
                                      <p:cBhvr>
                                        <p:cTn id="52" dur="500"/>
                                        <p:tgtEl>
                                          <p:spTgt spid="7">
                                            <p:graphicEl>
                                              <a:chart seriesIdx="-4" categoryIdx="8" bldStep="category"/>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7">
                                            <p:graphicEl>
                                              <a:chart seriesIdx="-4" categoryIdx="9" bldStep="category"/>
                                            </p:graphicEl>
                                          </p:spTgt>
                                        </p:tgtEl>
                                        <p:attrNameLst>
                                          <p:attrName>style.visibility</p:attrName>
                                        </p:attrNameLst>
                                      </p:cBhvr>
                                      <p:to>
                                        <p:strVal val="visible"/>
                                      </p:to>
                                    </p:set>
                                    <p:animEffect transition="in" filter="wipe(down)">
                                      <p:cBhvr>
                                        <p:cTn id="57" dur="500"/>
                                        <p:tgtEl>
                                          <p:spTgt spid="7">
                                            <p:graphicEl>
                                              <a:chart seriesIdx="-4" categoryIdx="9" bldStep="category"/>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7">
                                            <p:graphicEl>
                                              <a:chart seriesIdx="-4" categoryIdx="10" bldStep="category"/>
                                            </p:graphicEl>
                                          </p:spTgt>
                                        </p:tgtEl>
                                        <p:attrNameLst>
                                          <p:attrName>style.visibility</p:attrName>
                                        </p:attrNameLst>
                                      </p:cBhvr>
                                      <p:to>
                                        <p:strVal val="visible"/>
                                      </p:to>
                                    </p:set>
                                    <p:animEffect transition="in" filter="wipe(down)">
                                      <p:cBhvr>
                                        <p:cTn id="62" dur="500"/>
                                        <p:tgtEl>
                                          <p:spTgt spid="7">
                                            <p:graphicEl>
                                              <a:chart seriesIdx="-4" categoryIdx="10" bldStep="category"/>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7">
                                            <p:graphicEl>
                                              <a:chart seriesIdx="-4" categoryIdx="11" bldStep="category"/>
                                            </p:graphicEl>
                                          </p:spTgt>
                                        </p:tgtEl>
                                        <p:attrNameLst>
                                          <p:attrName>style.visibility</p:attrName>
                                        </p:attrNameLst>
                                      </p:cBhvr>
                                      <p:to>
                                        <p:strVal val="visible"/>
                                      </p:to>
                                    </p:set>
                                    <p:animEffect transition="in" filter="wipe(down)">
                                      <p:cBhvr>
                                        <p:cTn id="67" dur="500"/>
                                        <p:tgtEl>
                                          <p:spTgt spid="7">
                                            <p:graphicEl>
                                              <a:chart seriesIdx="-4" categoryIdx="11" bldStep="category"/>
                                            </p:graphic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7">
                                            <p:graphicEl>
                                              <a:chart seriesIdx="-4" categoryIdx="12" bldStep="category"/>
                                            </p:graphicEl>
                                          </p:spTgt>
                                        </p:tgtEl>
                                        <p:attrNameLst>
                                          <p:attrName>style.visibility</p:attrName>
                                        </p:attrNameLst>
                                      </p:cBhvr>
                                      <p:to>
                                        <p:strVal val="visible"/>
                                      </p:to>
                                    </p:set>
                                    <p:animEffect transition="in" filter="wipe(down)">
                                      <p:cBhvr>
                                        <p:cTn id="72" dur="500"/>
                                        <p:tgtEl>
                                          <p:spTgt spid="7">
                                            <p:graphicEl>
                                              <a:chart seriesIdx="-4" categoryIdx="12" bldStep="category"/>
                                            </p:graphic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7">
                                            <p:graphicEl>
                                              <a:chart seriesIdx="-4" categoryIdx="13" bldStep="category"/>
                                            </p:graphicEl>
                                          </p:spTgt>
                                        </p:tgtEl>
                                        <p:attrNameLst>
                                          <p:attrName>style.visibility</p:attrName>
                                        </p:attrNameLst>
                                      </p:cBhvr>
                                      <p:to>
                                        <p:strVal val="visible"/>
                                      </p:to>
                                    </p:set>
                                    <p:animEffect transition="in" filter="wipe(down)">
                                      <p:cBhvr>
                                        <p:cTn id="77" dur="500"/>
                                        <p:tgtEl>
                                          <p:spTgt spid="7">
                                            <p:graphicEl>
                                              <a:chart seriesIdx="-4" categoryIdx="13" bldStep="category"/>
                                            </p:graphic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7">
                                            <p:graphicEl>
                                              <a:chart seriesIdx="-4" categoryIdx="14" bldStep="category"/>
                                            </p:graphicEl>
                                          </p:spTgt>
                                        </p:tgtEl>
                                        <p:attrNameLst>
                                          <p:attrName>style.visibility</p:attrName>
                                        </p:attrNameLst>
                                      </p:cBhvr>
                                      <p:to>
                                        <p:strVal val="visible"/>
                                      </p:to>
                                    </p:set>
                                    <p:animEffect transition="in" filter="wipe(down)">
                                      <p:cBhvr>
                                        <p:cTn id="82" dur="500"/>
                                        <p:tgtEl>
                                          <p:spTgt spid="7">
                                            <p:graphicEl>
                                              <a:chart seriesIdx="-4" categoryIdx="14" bldStep="category"/>
                                            </p:graphicEl>
                                          </p:spTgt>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7">
                                            <p:graphicEl>
                                              <a:chart seriesIdx="-4" categoryIdx="15" bldStep="category"/>
                                            </p:graphicEl>
                                          </p:spTgt>
                                        </p:tgtEl>
                                        <p:attrNameLst>
                                          <p:attrName>style.visibility</p:attrName>
                                        </p:attrNameLst>
                                      </p:cBhvr>
                                      <p:to>
                                        <p:strVal val="visible"/>
                                      </p:to>
                                    </p:set>
                                    <p:animEffect transition="in" filter="wipe(down)">
                                      <p:cBhvr>
                                        <p:cTn id="87" dur="500"/>
                                        <p:tgtEl>
                                          <p:spTgt spid="7">
                                            <p:graphicEl>
                                              <a:chart seriesIdx="-4" categoryIdx="15" bldStep="category"/>
                                            </p:graphicEl>
                                          </p:spTgt>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7">
                                            <p:graphicEl>
                                              <a:chart seriesIdx="-4" categoryIdx="16" bldStep="category"/>
                                            </p:graphicEl>
                                          </p:spTgt>
                                        </p:tgtEl>
                                        <p:attrNameLst>
                                          <p:attrName>style.visibility</p:attrName>
                                        </p:attrNameLst>
                                      </p:cBhvr>
                                      <p:to>
                                        <p:strVal val="visible"/>
                                      </p:to>
                                    </p:set>
                                    <p:animEffect transition="in" filter="wipe(down)">
                                      <p:cBhvr>
                                        <p:cTn id="92" dur="500"/>
                                        <p:tgtEl>
                                          <p:spTgt spid="7">
                                            <p:graphicEl>
                                              <a:chart seriesIdx="-4" categoryIdx="16" bldStep="category"/>
                                            </p:graphicEl>
                                          </p:spTgt>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7">
                                            <p:graphicEl>
                                              <a:chart seriesIdx="-4" categoryIdx="17" bldStep="category"/>
                                            </p:graphicEl>
                                          </p:spTgt>
                                        </p:tgtEl>
                                        <p:attrNameLst>
                                          <p:attrName>style.visibility</p:attrName>
                                        </p:attrNameLst>
                                      </p:cBhvr>
                                      <p:to>
                                        <p:strVal val="visible"/>
                                      </p:to>
                                    </p:set>
                                    <p:animEffect transition="in" filter="wipe(down)">
                                      <p:cBhvr>
                                        <p:cTn id="97" dur="500"/>
                                        <p:tgtEl>
                                          <p:spTgt spid="7">
                                            <p:graphicEl>
                                              <a:chart seriesIdx="-4" categoryIdx="17" bldStep="category"/>
                                            </p:graphicEl>
                                          </p:spTgt>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7">
                                            <p:graphicEl>
                                              <a:chart seriesIdx="-4" categoryIdx="18" bldStep="category"/>
                                            </p:graphicEl>
                                          </p:spTgt>
                                        </p:tgtEl>
                                        <p:attrNameLst>
                                          <p:attrName>style.visibility</p:attrName>
                                        </p:attrNameLst>
                                      </p:cBhvr>
                                      <p:to>
                                        <p:strVal val="visible"/>
                                      </p:to>
                                    </p:set>
                                    <p:animEffect transition="in" filter="wipe(down)">
                                      <p:cBhvr>
                                        <p:cTn id="102" dur="500"/>
                                        <p:tgtEl>
                                          <p:spTgt spid="7">
                                            <p:graphicEl>
                                              <a:chart seriesIdx="-4" categoryIdx="18" bldStep="category"/>
                                            </p:graphicEl>
                                          </p:spTgt>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7">
                                            <p:graphicEl>
                                              <a:chart seriesIdx="-4" categoryIdx="19" bldStep="category"/>
                                            </p:graphicEl>
                                          </p:spTgt>
                                        </p:tgtEl>
                                        <p:attrNameLst>
                                          <p:attrName>style.visibility</p:attrName>
                                        </p:attrNameLst>
                                      </p:cBhvr>
                                      <p:to>
                                        <p:strVal val="visible"/>
                                      </p:to>
                                    </p:set>
                                    <p:animEffect transition="in" filter="wipe(down)">
                                      <p:cBhvr>
                                        <p:cTn id="107" dur="500"/>
                                        <p:tgtEl>
                                          <p:spTgt spid="7">
                                            <p:graphicEl>
                                              <a:chart seriesIdx="-4" categoryIdx="19" bldStep="category"/>
                                            </p:graphicEl>
                                          </p:spTgt>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4" fill="hold" grpId="0" nodeType="clickEffect">
                                  <p:stCondLst>
                                    <p:cond delay="0"/>
                                  </p:stCondLst>
                                  <p:childTnLst>
                                    <p:set>
                                      <p:cBhvr>
                                        <p:cTn id="111" dur="1" fill="hold">
                                          <p:stCondLst>
                                            <p:cond delay="0"/>
                                          </p:stCondLst>
                                        </p:cTn>
                                        <p:tgtEl>
                                          <p:spTgt spid="15">
                                            <p:graphicEl>
                                              <a:chart seriesIdx="-3" categoryIdx="-3" bldStep="gridLegend"/>
                                            </p:graphicEl>
                                          </p:spTgt>
                                        </p:tgtEl>
                                        <p:attrNameLst>
                                          <p:attrName>style.visibility</p:attrName>
                                        </p:attrNameLst>
                                      </p:cBhvr>
                                      <p:to>
                                        <p:strVal val="visible"/>
                                      </p:to>
                                    </p:set>
                                    <p:animEffect transition="in" filter="wipe(down)">
                                      <p:cBhvr>
                                        <p:cTn id="112" dur="500"/>
                                        <p:tgtEl>
                                          <p:spTgt spid="15">
                                            <p:graphicEl>
                                              <a:chart seriesIdx="-3" categoryIdx="-3" bldStep="gridLegend"/>
                                            </p:graphicEl>
                                          </p:spTgt>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grpId="0" nodeType="clickEffect">
                                  <p:stCondLst>
                                    <p:cond delay="0"/>
                                  </p:stCondLst>
                                  <p:childTnLst>
                                    <p:set>
                                      <p:cBhvr>
                                        <p:cTn id="116" dur="1" fill="hold">
                                          <p:stCondLst>
                                            <p:cond delay="0"/>
                                          </p:stCondLst>
                                        </p:cTn>
                                        <p:tgtEl>
                                          <p:spTgt spid="15">
                                            <p:graphicEl>
                                              <a:chart seriesIdx="-4" categoryIdx="0" bldStep="category"/>
                                            </p:graphicEl>
                                          </p:spTgt>
                                        </p:tgtEl>
                                        <p:attrNameLst>
                                          <p:attrName>style.visibility</p:attrName>
                                        </p:attrNameLst>
                                      </p:cBhvr>
                                      <p:to>
                                        <p:strVal val="visible"/>
                                      </p:to>
                                    </p:set>
                                    <p:animEffect transition="in" filter="wipe(down)">
                                      <p:cBhvr>
                                        <p:cTn id="117" dur="500"/>
                                        <p:tgtEl>
                                          <p:spTgt spid="15">
                                            <p:graphicEl>
                                              <a:chart seriesIdx="-4" categoryIdx="0" bldStep="category"/>
                                            </p:graphicEl>
                                          </p:spTgt>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grpId="0" nodeType="clickEffect">
                                  <p:stCondLst>
                                    <p:cond delay="0"/>
                                  </p:stCondLst>
                                  <p:childTnLst>
                                    <p:set>
                                      <p:cBhvr>
                                        <p:cTn id="121" dur="1" fill="hold">
                                          <p:stCondLst>
                                            <p:cond delay="0"/>
                                          </p:stCondLst>
                                        </p:cTn>
                                        <p:tgtEl>
                                          <p:spTgt spid="15">
                                            <p:graphicEl>
                                              <a:chart seriesIdx="-4" categoryIdx="1" bldStep="category"/>
                                            </p:graphicEl>
                                          </p:spTgt>
                                        </p:tgtEl>
                                        <p:attrNameLst>
                                          <p:attrName>style.visibility</p:attrName>
                                        </p:attrNameLst>
                                      </p:cBhvr>
                                      <p:to>
                                        <p:strVal val="visible"/>
                                      </p:to>
                                    </p:set>
                                    <p:animEffect transition="in" filter="wipe(down)">
                                      <p:cBhvr>
                                        <p:cTn id="122" dur="500"/>
                                        <p:tgtEl>
                                          <p:spTgt spid="15">
                                            <p:graphicEl>
                                              <a:chart seriesIdx="-4" categoryIdx="1" bldStep="category"/>
                                            </p:graphicEl>
                                          </p:spTgt>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4" fill="hold" grpId="0" nodeType="clickEffect">
                                  <p:stCondLst>
                                    <p:cond delay="0"/>
                                  </p:stCondLst>
                                  <p:childTnLst>
                                    <p:set>
                                      <p:cBhvr>
                                        <p:cTn id="126" dur="1" fill="hold">
                                          <p:stCondLst>
                                            <p:cond delay="0"/>
                                          </p:stCondLst>
                                        </p:cTn>
                                        <p:tgtEl>
                                          <p:spTgt spid="15">
                                            <p:graphicEl>
                                              <a:chart seriesIdx="-4" categoryIdx="2" bldStep="category"/>
                                            </p:graphicEl>
                                          </p:spTgt>
                                        </p:tgtEl>
                                        <p:attrNameLst>
                                          <p:attrName>style.visibility</p:attrName>
                                        </p:attrNameLst>
                                      </p:cBhvr>
                                      <p:to>
                                        <p:strVal val="visible"/>
                                      </p:to>
                                    </p:set>
                                    <p:animEffect transition="in" filter="wipe(down)">
                                      <p:cBhvr>
                                        <p:cTn id="127" dur="500"/>
                                        <p:tgtEl>
                                          <p:spTgt spid="15">
                                            <p:graphicEl>
                                              <a:chart seriesIdx="-4" categoryIdx="2" bldStep="category"/>
                                            </p:graphicEl>
                                          </p:spTgt>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grpId="0" nodeType="clickEffect">
                                  <p:stCondLst>
                                    <p:cond delay="0"/>
                                  </p:stCondLst>
                                  <p:childTnLst>
                                    <p:set>
                                      <p:cBhvr>
                                        <p:cTn id="131" dur="1" fill="hold">
                                          <p:stCondLst>
                                            <p:cond delay="0"/>
                                          </p:stCondLst>
                                        </p:cTn>
                                        <p:tgtEl>
                                          <p:spTgt spid="15">
                                            <p:graphicEl>
                                              <a:chart seriesIdx="-4" categoryIdx="3" bldStep="category"/>
                                            </p:graphicEl>
                                          </p:spTgt>
                                        </p:tgtEl>
                                        <p:attrNameLst>
                                          <p:attrName>style.visibility</p:attrName>
                                        </p:attrNameLst>
                                      </p:cBhvr>
                                      <p:to>
                                        <p:strVal val="visible"/>
                                      </p:to>
                                    </p:set>
                                    <p:animEffect transition="in" filter="wipe(down)">
                                      <p:cBhvr>
                                        <p:cTn id="132" dur="500"/>
                                        <p:tgtEl>
                                          <p:spTgt spid="15">
                                            <p:graphicEl>
                                              <a:chart seriesIdx="-4" categoryIdx="3" bldStep="category"/>
                                            </p:graphicEl>
                                          </p:spTgt>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4" fill="hold" grpId="0" nodeType="clickEffect">
                                  <p:stCondLst>
                                    <p:cond delay="0"/>
                                  </p:stCondLst>
                                  <p:childTnLst>
                                    <p:set>
                                      <p:cBhvr>
                                        <p:cTn id="136" dur="1" fill="hold">
                                          <p:stCondLst>
                                            <p:cond delay="0"/>
                                          </p:stCondLst>
                                        </p:cTn>
                                        <p:tgtEl>
                                          <p:spTgt spid="15">
                                            <p:graphicEl>
                                              <a:chart seriesIdx="-4" categoryIdx="4" bldStep="category"/>
                                            </p:graphicEl>
                                          </p:spTgt>
                                        </p:tgtEl>
                                        <p:attrNameLst>
                                          <p:attrName>style.visibility</p:attrName>
                                        </p:attrNameLst>
                                      </p:cBhvr>
                                      <p:to>
                                        <p:strVal val="visible"/>
                                      </p:to>
                                    </p:set>
                                    <p:animEffect transition="in" filter="wipe(down)">
                                      <p:cBhvr>
                                        <p:cTn id="137" dur="500"/>
                                        <p:tgtEl>
                                          <p:spTgt spid="15">
                                            <p:graphicEl>
                                              <a:chart seriesIdx="-4" categoryIdx="4" bldStep="category"/>
                                            </p:graphicEl>
                                          </p:spTgt>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4" fill="hold" grpId="0" nodeType="clickEffect">
                                  <p:stCondLst>
                                    <p:cond delay="0"/>
                                  </p:stCondLst>
                                  <p:childTnLst>
                                    <p:set>
                                      <p:cBhvr>
                                        <p:cTn id="141" dur="1" fill="hold">
                                          <p:stCondLst>
                                            <p:cond delay="0"/>
                                          </p:stCondLst>
                                        </p:cTn>
                                        <p:tgtEl>
                                          <p:spTgt spid="15">
                                            <p:graphicEl>
                                              <a:chart seriesIdx="-4" categoryIdx="5" bldStep="category"/>
                                            </p:graphicEl>
                                          </p:spTgt>
                                        </p:tgtEl>
                                        <p:attrNameLst>
                                          <p:attrName>style.visibility</p:attrName>
                                        </p:attrNameLst>
                                      </p:cBhvr>
                                      <p:to>
                                        <p:strVal val="visible"/>
                                      </p:to>
                                    </p:set>
                                    <p:animEffect transition="in" filter="wipe(down)">
                                      <p:cBhvr>
                                        <p:cTn id="142" dur="500"/>
                                        <p:tgtEl>
                                          <p:spTgt spid="15">
                                            <p:graphicEl>
                                              <a:chart seriesIdx="-4" categoryIdx="5" bldStep="category"/>
                                            </p:graphicEl>
                                          </p:spTgt>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4" fill="hold" grpId="0" nodeType="clickEffect">
                                  <p:stCondLst>
                                    <p:cond delay="0"/>
                                  </p:stCondLst>
                                  <p:childTnLst>
                                    <p:set>
                                      <p:cBhvr>
                                        <p:cTn id="146" dur="1" fill="hold">
                                          <p:stCondLst>
                                            <p:cond delay="0"/>
                                          </p:stCondLst>
                                        </p:cTn>
                                        <p:tgtEl>
                                          <p:spTgt spid="15">
                                            <p:graphicEl>
                                              <a:chart seriesIdx="-4" categoryIdx="6" bldStep="category"/>
                                            </p:graphicEl>
                                          </p:spTgt>
                                        </p:tgtEl>
                                        <p:attrNameLst>
                                          <p:attrName>style.visibility</p:attrName>
                                        </p:attrNameLst>
                                      </p:cBhvr>
                                      <p:to>
                                        <p:strVal val="visible"/>
                                      </p:to>
                                    </p:set>
                                    <p:animEffect transition="in" filter="wipe(down)">
                                      <p:cBhvr>
                                        <p:cTn id="147" dur="500"/>
                                        <p:tgtEl>
                                          <p:spTgt spid="15">
                                            <p:graphicEl>
                                              <a:chart seriesIdx="-4" categoryIdx="6" bldStep="category"/>
                                            </p:graphicEl>
                                          </p:spTgt>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4" fill="hold" grpId="0" nodeType="clickEffect">
                                  <p:stCondLst>
                                    <p:cond delay="0"/>
                                  </p:stCondLst>
                                  <p:childTnLst>
                                    <p:set>
                                      <p:cBhvr>
                                        <p:cTn id="151" dur="1" fill="hold">
                                          <p:stCondLst>
                                            <p:cond delay="0"/>
                                          </p:stCondLst>
                                        </p:cTn>
                                        <p:tgtEl>
                                          <p:spTgt spid="15">
                                            <p:graphicEl>
                                              <a:chart seriesIdx="-4" categoryIdx="7" bldStep="category"/>
                                            </p:graphicEl>
                                          </p:spTgt>
                                        </p:tgtEl>
                                        <p:attrNameLst>
                                          <p:attrName>style.visibility</p:attrName>
                                        </p:attrNameLst>
                                      </p:cBhvr>
                                      <p:to>
                                        <p:strVal val="visible"/>
                                      </p:to>
                                    </p:set>
                                    <p:animEffect transition="in" filter="wipe(down)">
                                      <p:cBhvr>
                                        <p:cTn id="152" dur="500"/>
                                        <p:tgtEl>
                                          <p:spTgt spid="15">
                                            <p:graphicEl>
                                              <a:chart seriesIdx="-4" categoryIdx="7" bldStep="category"/>
                                            </p:graphicEl>
                                          </p:spTgt>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4" fill="hold" grpId="0" nodeType="clickEffect">
                                  <p:stCondLst>
                                    <p:cond delay="0"/>
                                  </p:stCondLst>
                                  <p:childTnLst>
                                    <p:set>
                                      <p:cBhvr>
                                        <p:cTn id="156" dur="1" fill="hold">
                                          <p:stCondLst>
                                            <p:cond delay="0"/>
                                          </p:stCondLst>
                                        </p:cTn>
                                        <p:tgtEl>
                                          <p:spTgt spid="15">
                                            <p:graphicEl>
                                              <a:chart seriesIdx="-4" categoryIdx="8" bldStep="category"/>
                                            </p:graphicEl>
                                          </p:spTgt>
                                        </p:tgtEl>
                                        <p:attrNameLst>
                                          <p:attrName>style.visibility</p:attrName>
                                        </p:attrNameLst>
                                      </p:cBhvr>
                                      <p:to>
                                        <p:strVal val="visible"/>
                                      </p:to>
                                    </p:set>
                                    <p:animEffect transition="in" filter="wipe(down)">
                                      <p:cBhvr>
                                        <p:cTn id="157" dur="500"/>
                                        <p:tgtEl>
                                          <p:spTgt spid="15">
                                            <p:graphicEl>
                                              <a:chart seriesIdx="-4" categoryIdx="8" bldStep="category"/>
                                            </p:graphicEl>
                                          </p:spTgt>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4" fill="hold" grpId="0" nodeType="clickEffect">
                                  <p:stCondLst>
                                    <p:cond delay="0"/>
                                  </p:stCondLst>
                                  <p:childTnLst>
                                    <p:set>
                                      <p:cBhvr>
                                        <p:cTn id="161" dur="1" fill="hold">
                                          <p:stCondLst>
                                            <p:cond delay="0"/>
                                          </p:stCondLst>
                                        </p:cTn>
                                        <p:tgtEl>
                                          <p:spTgt spid="15">
                                            <p:graphicEl>
                                              <a:chart seriesIdx="-4" categoryIdx="9" bldStep="category"/>
                                            </p:graphicEl>
                                          </p:spTgt>
                                        </p:tgtEl>
                                        <p:attrNameLst>
                                          <p:attrName>style.visibility</p:attrName>
                                        </p:attrNameLst>
                                      </p:cBhvr>
                                      <p:to>
                                        <p:strVal val="visible"/>
                                      </p:to>
                                    </p:set>
                                    <p:animEffect transition="in" filter="wipe(down)">
                                      <p:cBhvr>
                                        <p:cTn id="162" dur="500"/>
                                        <p:tgtEl>
                                          <p:spTgt spid="15">
                                            <p:graphicEl>
                                              <a:chart seriesIdx="-4" categoryIdx="9" bldStep="category"/>
                                            </p:graphicEl>
                                          </p:spTgt>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4" fill="hold" grpId="0" nodeType="clickEffect">
                                  <p:stCondLst>
                                    <p:cond delay="0"/>
                                  </p:stCondLst>
                                  <p:childTnLst>
                                    <p:set>
                                      <p:cBhvr>
                                        <p:cTn id="166" dur="1" fill="hold">
                                          <p:stCondLst>
                                            <p:cond delay="0"/>
                                          </p:stCondLst>
                                        </p:cTn>
                                        <p:tgtEl>
                                          <p:spTgt spid="15">
                                            <p:graphicEl>
                                              <a:chart seriesIdx="-4" categoryIdx="10" bldStep="category"/>
                                            </p:graphicEl>
                                          </p:spTgt>
                                        </p:tgtEl>
                                        <p:attrNameLst>
                                          <p:attrName>style.visibility</p:attrName>
                                        </p:attrNameLst>
                                      </p:cBhvr>
                                      <p:to>
                                        <p:strVal val="visible"/>
                                      </p:to>
                                    </p:set>
                                    <p:animEffect transition="in" filter="wipe(down)">
                                      <p:cBhvr>
                                        <p:cTn id="167" dur="500"/>
                                        <p:tgtEl>
                                          <p:spTgt spid="15">
                                            <p:graphicEl>
                                              <a:chart seriesIdx="-4" categoryIdx="10" bldStep="category"/>
                                            </p:graphicEl>
                                          </p:spTgt>
                                        </p:tgtEl>
                                      </p:cBhvr>
                                    </p:animEffect>
                                  </p:childTnLst>
                                </p:cTn>
                              </p:par>
                            </p:childTnLst>
                          </p:cTn>
                        </p:par>
                      </p:childTnLst>
                    </p:cTn>
                  </p:par>
                  <p:par>
                    <p:cTn id="168" fill="hold">
                      <p:stCondLst>
                        <p:cond delay="indefinite"/>
                      </p:stCondLst>
                      <p:childTnLst>
                        <p:par>
                          <p:cTn id="169" fill="hold">
                            <p:stCondLst>
                              <p:cond delay="0"/>
                            </p:stCondLst>
                            <p:childTnLst>
                              <p:par>
                                <p:cTn id="170" presetID="22" presetClass="entr" presetSubtype="4" fill="hold" grpId="0" nodeType="clickEffect">
                                  <p:stCondLst>
                                    <p:cond delay="0"/>
                                  </p:stCondLst>
                                  <p:childTnLst>
                                    <p:set>
                                      <p:cBhvr>
                                        <p:cTn id="171" dur="1" fill="hold">
                                          <p:stCondLst>
                                            <p:cond delay="0"/>
                                          </p:stCondLst>
                                        </p:cTn>
                                        <p:tgtEl>
                                          <p:spTgt spid="15">
                                            <p:graphicEl>
                                              <a:chart seriesIdx="-4" categoryIdx="11" bldStep="category"/>
                                            </p:graphicEl>
                                          </p:spTgt>
                                        </p:tgtEl>
                                        <p:attrNameLst>
                                          <p:attrName>style.visibility</p:attrName>
                                        </p:attrNameLst>
                                      </p:cBhvr>
                                      <p:to>
                                        <p:strVal val="visible"/>
                                      </p:to>
                                    </p:set>
                                    <p:animEffect transition="in" filter="wipe(down)">
                                      <p:cBhvr>
                                        <p:cTn id="172" dur="500"/>
                                        <p:tgtEl>
                                          <p:spTgt spid="15">
                                            <p:graphicEl>
                                              <a:chart seriesIdx="-4" categoryIdx="11" bldStep="category"/>
                                            </p:graphicEl>
                                          </p:spTgt>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4" fill="hold" grpId="0" nodeType="clickEffect">
                                  <p:stCondLst>
                                    <p:cond delay="0"/>
                                  </p:stCondLst>
                                  <p:childTnLst>
                                    <p:set>
                                      <p:cBhvr>
                                        <p:cTn id="176" dur="1" fill="hold">
                                          <p:stCondLst>
                                            <p:cond delay="0"/>
                                          </p:stCondLst>
                                        </p:cTn>
                                        <p:tgtEl>
                                          <p:spTgt spid="15">
                                            <p:graphicEl>
                                              <a:chart seriesIdx="-4" categoryIdx="12" bldStep="category"/>
                                            </p:graphicEl>
                                          </p:spTgt>
                                        </p:tgtEl>
                                        <p:attrNameLst>
                                          <p:attrName>style.visibility</p:attrName>
                                        </p:attrNameLst>
                                      </p:cBhvr>
                                      <p:to>
                                        <p:strVal val="visible"/>
                                      </p:to>
                                    </p:set>
                                    <p:animEffect transition="in" filter="wipe(down)">
                                      <p:cBhvr>
                                        <p:cTn id="177" dur="500"/>
                                        <p:tgtEl>
                                          <p:spTgt spid="15">
                                            <p:graphicEl>
                                              <a:chart seriesIdx="-4" categoryIdx="12" bldStep="category"/>
                                            </p:graphicEl>
                                          </p:spTgt>
                                        </p:tgtEl>
                                      </p:cBhvr>
                                    </p:animEffect>
                                  </p:childTnLst>
                                </p:cTn>
                              </p:par>
                            </p:childTnLst>
                          </p:cTn>
                        </p:par>
                      </p:childTnLst>
                    </p:cTn>
                  </p:par>
                  <p:par>
                    <p:cTn id="178" fill="hold">
                      <p:stCondLst>
                        <p:cond delay="indefinite"/>
                      </p:stCondLst>
                      <p:childTnLst>
                        <p:par>
                          <p:cTn id="179" fill="hold">
                            <p:stCondLst>
                              <p:cond delay="0"/>
                            </p:stCondLst>
                            <p:childTnLst>
                              <p:par>
                                <p:cTn id="180" presetID="22" presetClass="entr" presetSubtype="4" fill="hold" grpId="0" nodeType="clickEffect">
                                  <p:stCondLst>
                                    <p:cond delay="0"/>
                                  </p:stCondLst>
                                  <p:childTnLst>
                                    <p:set>
                                      <p:cBhvr>
                                        <p:cTn id="181" dur="1" fill="hold">
                                          <p:stCondLst>
                                            <p:cond delay="0"/>
                                          </p:stCondLst>
                                        </p:cTn>
                                        <p:tgtEl>
                                          <p:spTgt spid="15">
                                            <p:graphicEl>
                                              <a:chart seriesIdx="-4" categoryIdx="13" bldStep="category"/>
                                            </p:graphicEl>
                                          </p:spTgt>
                                        </p:tgtEl>
                                        <p:attrNameLst>
                                          <p:attrName>style.visibility</p:attrName>
                                        </p:attrNameLst>
                                      </p:cBhvr>
                                      <p:to>
                                        <p:strVal val="visible"/>
                                      </p:to>
                                    </p:set>
                                    <p:animEffect transition="in" filter="wipe(down)">
                                      <p:cBhvr>
                                        <p:cTn id="182" dur="500"/>
                                        <p:tgtEl>
                                          <p:spTgt spid="15">
                                            <p:graphicEl>
                                              <a:chart seriesIdx="-4" categoryIdx="13" bldStep="category"/>
                                            </p:graphicEl>
                                          </p:spTgt>
                                        </p:tgtEl>
                                      </p:cBhvr>
                                    </p:animEffect>
                                  </p:childTnLst>
                                </p:cTn>
                              </p:par>
                            </p:childTnLst>
                          </p:cTn>
                        </p:par>
                      </p:childTnLst>
                    </p:cTn>
                  </p:par>
                  <p:par>
                    <p:cTn id="183" fill="hold">
                      <p:stCondLst>
                        <p:cond delay="indefinite"/>
                      </p:stCondLst>
                      <p:childTnLst>
                        <p:par>
                          <p:cTn id="184" fill="hold">
                            <p:stCondLst>
                              <p:cond delay="0"/>
                            </p:stCondLst>
                            <p:childTnLst>
                              <p:par>
                                <p:cTn id="185" presetID="22" presetClass="entr" presetSubtype="4" fill="hold" grpId="0" nodeType="clickEffect">
                                  <p:stCondLst>
                                    <p:cond delay="0"/>
                                  </p:stCondLst>
                                  <p:childTnLst>
                                    <p:set>
                                      <p:cBhvr>
                                        <p:cTn id="186" dur="1" fill="hold">
                                          <p:stCondLst>
                                            <p:cond delay="0"/>
                                          </p:stCondLst>
                                        </p:cTn>
                                        <p:tgtEl>
                                          <p:spTgt spid="15">
                                            <p:graphicEl>
                                              <a:chart seriesIdx="-4" categoryIdx="14" bldStep="category"/>
                                            </p:graphicEl>
                                          </p:spTgt>
                                        </p:tgtEl>
                                        <p:attrNameLst>
                                          <p:attrName>style.visibility</p:attrName>
                                        </p:attrNameLst>
                                      </p:cBhvr>
                                      <p:to>
                                        <p:strVal val="visible"/>
                                      </p:to>
                                    </p:set>
                                    <p:animEffect transition="in" filter="wipe(down)">
                                      <p:cBhvr>
                                        <p:cTn id="187" dur="500"/>
                                        <p:tgtEl>
                                          <p:spTgt spid="15">
                                            <p:graphicEl>
                                              <a:chart seriesIdx="-4" categoryIdx="14" bldStep="category"/>
                                            </p:graphicEl>
                                          </p:spTgt>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4" fill="hold" grpId="0" nodeType="clickEffect">
                                  <p:stCondLst>
                                    <p:cond delay="0"/>
                                  </p:stCondLst>
                                  <p:childTnLst>
                                    <p:set>
                                      <p:cBhvr>
                                        <p:cTn id="191" dur="1" fill="hold">
                                          <p:stCondLst>
                                            <p:cond delay="0"/>
                                          </p:stCondLst>
                                        </p:cTn>
                                        <p:tgtEl>
                                          <p:spTgt spid="15">
                                            <p:graphicEl>
                                              <a:chart seriesIdx="-4" categoryIdx="15" bldStep="category"/>
                                            </p:graphicEl>
                                          </p:spTgt>
                                        </p:tgtEl>
                                        <p:attrNameLst>
                                          <p:attrName>style.visibility</p:attrName>
                                        </p:attrNameLst>
                                      </p:cBhvr>
                                      <p:to>
                                        <p:strVal val="visible"/>
                                      </p:to>
                                    </p:set>
                                    <p:animEffect transition="in" filter="wipe(down)">
                                      <p:cBhvr>
                                        <p:cTn id="192" dur="500"/>
                                        <p:tgtEl>
                                          <p:spTgt spid="15">
                                            <p:graphicEl>
                                              <a:chart seriesIdx="-4" categoryIdx="15" bldStep="category"/>
                                            </p:graphicEl>
                                          </p:spTgt>
                                        </p:tgtEl>
                                      </p:cBhvr>
                                    </p:animEffect>
                                  </p:childTnLst>
                                </p:cTn>
                              </p:par>
                            </p:childTnLst>
                          </p:cTn>
                        </p:par>
                      </p:childTnLst>
                    </p:cTn>
                  </p:par>
                  <p:par>
                    <p:cTn id="193" fill="hold">
                      <p:stCondLst>
                        <p:cond delay="indefinite"/>
                      </p:stCondLst>
                      <p:childTnLst>
                        <p:par>
                          <p:cTn id="194" fill="hold">
                            <p:stCondLst>
                              <p:cond delay="0"/>
                            </p:stCondLst>
                            <p:childTnLst>
                              <p:par>
                                <p:cTn id="195" presetID="22" presetClass="entr" presetSubtype="4" fill="hold" grpId="0" nodeType="clickEffect">
                                  <p:stCondLst>
                                    <p:cond delay="0"/>
                                  </p:stCondLst>
                                  <p:childTnLst>
                                    <p:set>
                                      <p:cBhvr>
                                        <p:cTn id="196" dur="1" fill="hold">
                                          <p:stCondLst>
                                            <p:cond delay="0"/>
                                          </p:stCondLst>
                                        </p:cTn>
                                        <p:tgtEl>
                                          <p:spTgt spid="15">
                                            <p:graphicEl>
                                              <a:chart seriesIdx="-4" categoryIdx="16" bldStep="category"/>
                                            </p:graphicEl>
                                          </p:spTgt>
                                        </p:tgtEl>
                                        <p:attrNameLst>
                                          <p:attrName>style.visibility</p:attrName>
                                        </p:attrNameLst>
                                      </p:cBhvr>
                                      <p:to>
                                        <p:strVal val="visible"/>
                                      </p:to>
                                    </p:set>
                                    <p:animEffect transition="in" filter="wipe(down)">
                                      <p:cBhvr>
                                        <p:cTn id="197" dur="500"/>
                                        <p:tgtEl>
                                          <p:spTgt spid="15">
                                            <p:graphicEl>
                                              <a:chart seriesIdx="-4" categoryIdx="16" bldStep="category"/>
                                            </p:graphicEl>
                                          </p:spTgt>
                                        </p:tgtEl>
                                      </p:cBhvr>
                                    </p:animEffect>
                                  </p:childTnLst>
                                </p:cTn>
                              </p:par>
                            </p:childTnLst>
                          </p:cTn>
                        </p:par>
                      </p:childTnLst>
                    </p:cTn>
                  </p:par>
                  <p:par>
                    <p:cTn id="198" fill="hold">
                      <p:stCondLst>
                        <p:cond delay="indefinite"/>
                      </p:stCondLst>
                      <p:childTnLst>
                        <p:par>
                          <p:cTn id="199" fill="hold">
                            <p:stCondLst>
                              <p:cond delay="0"/>
                            </p:stCondLst>
                            <p:childTnLst>
                              <p:par>
                                <p:cTn id="200" presetID="22" presetClass="entr" presetSubtype="4" fill="hold" grpId="0" nodeType="clickEffect">
                                  <p:stCondLst>
                                    <p:cond delay="0"/>
                                  </p:stCondLst>
                                  <p:childTnLst>
                                    <p:set>
                                      <p:cBhvr>
                                        <p:cTn id="201" dur="1" fill="hold">
                                          <p:stCondLst>
                                            <p:cond delay="0"/>
                                          </p:stCondLst>
                                        </p:cTn>
                                        <p:tgtEl>
                                          <p:spTgt spid="15">
                                            <p:graphicEl>
                                              <a:chart seriesIdx="-4" categoryIdx="17" bldStep="category"/>
                                            </p:graphicEl>
                                          </p:spTgt>
                                        </p:tgtEl>
                                        <p:attrNameLst>
                                          <p:attrName>style.visibility</p:attrName>
                                        </p:attrNameLst>
                                      </p:cBhvr>
                                      <p:to>
                                        <p:strVal val="visible"/>
                                      </p:to>
                                    </p:set>
                                    <p:animEffect transition="in" filter="wipe(down)">
                                      <p:cBhvr>
                                        <p:cTn id="202" dur="500"/>
                                        <p:tgtEl>
                                          <p:spTgt spid="15">
                                            <p:graphicEl>
                                              <a:chart seriesIdx="-4" categoryIdx="17" bldStep="category"/>
                                            </p:graphicEl>
                                          </p:spTgt>
                                        </p:tgtEl>
                                      </p:cBhvr>
                                    </p:animEffect>
                                  </p:childTnLst>
                                </p:cTn>
                              </p:par>
                            </p:childTnLst>
                          </p:cTn>
                        </p:par>
                      </p:childTnLst>
                    </p:cTn>
                  </p:par>
                  <p:par>
                    <p:cTn id="203" fill="hold">
                      <p:stCondLst>
                        <p:cond delay="indefinite"/>
                      </p:stCondLst>
                      <p:childTnLst>
                        <p:par>
                          <p:cTn id="204" fill="hold">
                            <p:stCondLst>
                              <p:cond delay="0"/>
                            </p:stCondLst>
                            <p:childTnLst>
                              <p:par>
                                <p:cTn id="205" presetID="22" presetClass="entr" presetSubtype="4" fill="hold" grpId="0" nodeType="clickEffect">
                                  <p:stCondLst>
                                    <p:cond delay="0"/>
                                  </p:stCondLst>
                                  <p:childTnLst>
                                    <p:set>
                                      <p:cBhvr>
                                        <p:cTn id="206" dur="1" fill="hold">
                                          <p:stCondLst>
                                            <p:cond delay="0"/>
                                          </p:stCondLst>
                                        </p:cTn>
                                        <p:tgtEl>
                                          <p:spTgt spid="15">
                                            <p:graphicEl>
                                              <a:chart seriesIdx="-4" categoryIdx="18" bldStep="category"/>
                                            </p:graphicEl>
                                          </p:spTgt>
                                        </p:tgtEl>
                                        <p:attrNameLst>
                                          <p:attrName>style.visibility</p:attrName>
                                        </p:attrNameLst>
                                      </p:cBhvr>
                                      <p:to>
                                        <p:strVal val="visible"/>
                                      </p:to>
                                    </p:set>
                                    <p:animEffect transition="in" filter="wipe(down)">
                                      <p:cBhvr>
                                        <p:cTn id="207" dur="500"/>
                                        <p:tgtEl>
                                          <p:spTgt spid="15">
                                            <p:graphicEl>
                                              <a:chart seriesIdx="-4" categoryIdx="18" bldStep="category"/>
                                            </p:graphicEl>
                                          </p:spTgt>
                                        </p:tgtEl>
                                      </p:cBhvr>
                                    </p:animEffect>
                                  </p:childTnLst>
                                </p:cTn>
                              </p:par>
                            </p:childTnLst>
                          </p:cTn>
                        </p:par>
                      </p:childTnLst>
                    </p:cTn>
                  </p:par>
                  <p:par>
                    <p:cTn id="208" fill="hold">
                      <p:stCondLst>
                        <p:cond delay="indefinite"/>
                      </p:stCondLst>
                      <p:childTnLst>
                        <p:par>
                          <p:cTn id="209" fill="hold">
                            <p:stCondLst>
                              <p:cond delay="0"/>
                            </p:stCondLst>
                            <p:childTnLst>
                              <p:par>
                                <p:cTn id="210" presetID="22" presetClass="entr" presetSubtype="4" fill="hold" grpId="0" nodeType="clickEffect">
                                  <p:stCondLst>
                                    <p:cond delay="0"/>
                                  </p:stCondLst>
                                  <p:childTnLst>
                                    <p:set>
                                      <p:cBhvr>
                                        <p:cTn id="211" dur="1" fill="hold">
                                          <p:stCondLst>
                                            <p:cond delay="0"/>
                                          </p:stCondLst>
                                        </p:cTn>
                                        <p:tgtEl>
                                          <p:spTgt spid="15">
                                            <p:graphicEl>
                                              <a:chart seriesIdx="-4" categoryIdx="19" bldStep="category"/>
                                            </p:graphicEl>
                                          </p:spTgt>
                                        </p:tgtEl>
                                        <p:attrNameLst>
                                          <p:attrName>style.visibility</p:attrName>
                                        </p:attrNameLst>
                                      </p:cBhvr>
                                      <p:to>
                                        <p:strVal val="visible"/>
                                      </p:to>
                                    </p:set>
                                    <p:animEffect transition="in" filter="wipe(down)">
                                      <p:cBhvr>
                                        <p:cTn id="212" dur="500"/>
                                        <p:tgtEl>
                                          <p:spTgt spid="15">
                                            <p:graphicEl>
                                              <a:chart seriesIdx="-4" categoryIdx="19" bldStep="category"/>
                                            </p:graphicEl>
                                          </p:spTgt>
                                        </p:tgtEl>
                                      </p:cBhvr>
                                    </p:animEffect>
                                  </p:childTnLst>
                                </p:cTn>
                              </p:par>
                            </p:childTnLst>
                          </p:cTn>
                        </p:par>
                      </p:childTnLst>
                    </p:cTn>
                  </p:par>
                  <p:par>
                    <p:cTn id="213" fill="hold">
                      <p:stCondLst>
                        <p:cond delay="indefinite"/>
                      </p:stCondLst>
                      <p:childTnLst>
                        <p:par>
                          <p:cTn id="214" fill="hold">
                            <p:stCondLst>
                              <p:cond delay="0"/>
                            </p:stCondLst>
                            <p:childTnLst>
                              <p:par>
                                <p:cTn id="215" presetID="1" presetClass="entr" presetSubtype="0" fill="hold" grpId="0" nodeType="clickEffect">
                                  <p:stCondLst>
                                    <p:cond delay="0"/>
                                  </p:stCondLst>
                                  <p:childTnLst>
                                    <p:set>
                                      <p:cBhvr>
                                        <p:cTn id="216" dur="1" fill="hold">
                                          <p:stCondLst>
                                            <p:cond delay="0"/>
                                          </p:stCondLst>
                                        </p:cTn>
                                        <p:tgtEl>
                                          <p:spTgt spid="17"/>
                                        </p:tgtEl>
                                        <p:attrNameLst>
                                          <p:attrName>style.visibility</p:attrName>
                                        </p:attrNameLst>
                                      </p:cBhvr>
                                      <p:to>
                                        <p:strVal val="visible"/>
                                      </p:to>
                                    </p:set>
                                  </p:childTnLst>
                                </p:cTn>
                              </p:par>
                              <p:par>
                                <p:cTn id="217" presetID="1" presetClass="entr" presetSubtype="0" fill="hold" grpId="0" nodeType="withEffect">
                                  <p:stCondLst>
                                    <p:cond delay="0"/>
                                  </p:stCondLst>
                                  <p:childTnLst>
                                    <p:set>
                                      <p:cBhvr>
                                        <p:cTn id="218" dur="1" fill="hold">
                                          <p:stCondLst>
                                            <p:cond delay="0"/>
                                          </p:stCondLst>
                                        </p:cTn>
                                        <p:tgtEl>
                                          <p:spTgt spid="18"/>
                                        </p:tgtEl>
                                        <p:attrNameLst>
                                          <p:attrName>style.visibility</p:attrName>
                                        </p:attrNameLst>
                                      </p:cBhvr>
                                      <p:to>
                                        <p:strVal val="visible"/>
                                      </p:to>
                                    </p:set>
                                  </p:childTnLst>
                                </p:cTn>
                              </p:par>
                              <p:par>
                                <p:cTn id="219" presetID="1" presetClass="entr" presetSubtype="0" fill="hold" grpId="0" nodeType="withEffect">
                                  <p:stCondLst>
                                    <p:cond delay="0"/>
                                  </p:stCondLst>
                                  <p:childTnLst>
                                    <p:set>
                                      <p:cBhvr>
                                        <p:cTn id="2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Chart bld="category"/>
        </p:bldSub>
      </p:bldGraphic>
      <p:bldGraphic spid="15" grpId="0">
        <p:bldSub>
          <a:bldChart bld="category"/>
        </p:bldSub>
      </p:bldGraphic>
      <p:bldP spid="16" grpId="0" animBg="1"/>
      <p:bldP spid="17" grpId="0" animBg="1"/>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 name="Title 977">
            <a:extLst>
              <a:ext uri="{FF2B5EF4-FFF2-40B4-BE49-F238E27FC236}">
                <a16:creationId xmlns:a16="http://schemas.microsoft.com/office/drawing/2014/main" id="{97E8AD1C-83FE-43D6-93CF-EF82BAE4AE00}"/>
              </a:ext>
            </a:extLst>
          </p:cNvPr>
          <p:cNvSpPr>
            <a:spLocks noGrp="1"/>
          </p:cNvSpPr>
          <p:nvPr>
            <p:ph type="title"/>
          </p:nvPr>
        </p:nvSpPr>
        <p:spPr>
          <a:xfrm>
            <a:off x="3105808" y="964241"/>
            <a:ext cx="5808797" cy="687833"/>
          </a:xfrm>
        </p:spPr>
        <p:txBody>
          <a:bodyPr/>
          <a:lstStyle/>
          <a:p>
            <a:r>
              <a:rPr lang="en-US" sz="3600" dirty="0"/>
              <a:t>TRANSACTION HOUR</a:t>
            </a:r>
          </a:p>
        </p:txBody>
      </p:sp>
      <p:sp>
        <p:nvSpPr>
          <p:cNvPr id="9" name="Text Placeholder 8">
            <a:extLst>
              <a:ext uri="{FF2B5EF4-FFF2-40B4-BE49-F238E27FC236}">
                <a16:creationId xmlns:a16="http://schemas.microsoft.com/office/drawing/2014/main" id="{25508E97-4AAC-4B93-BC54-AFF59B214CF8}"/>
              </a:ext>
            </a:extLst>
          </p:cNvPr>
          <p:cNvSpPr>
            <a:spLocks noGrp="1"/>
          </p:cNvSpPr>
          <p:nvPr>
            <p:ph type="body" sz="quarter" idx="25"/>
          </p:nvPr>
        </p:nvSpPr>
        <p:spPr>
          <a:xfrm>
            <a:off x="7480004" y="1875999"/>
            <a:ext cx="2849206" cy="232583"/>
          </a:xfrm>
        </p:spPr>
        <p:txBody>
          <a:bodyPr/>
          <a:lstStyle/>
          <a:p>
            <a:pPr algn="ctr"/>
            <a:r>
              <a:rPr lang="en-US" dirty="0"/>
              <a:t>FRAUD TRANSACTIONS</a:t>
            </a:r>
          </a:p>
        </p:txBody>
      </p:sp>
      <p:sp>
        <p:nvSpPr>
          <p:cNvPr id="778" name="Footer Placeholder 777">
            <a:extLst>
              <a:ext uri="{FF2B5EF4-FFF2-40B4-BE49-F238E27FC236}">
                <a16:creationId xmlns:a16="http://schemas.microsoft.com/office/drawing/2014/main" id="{19834C9A-0F33-41A0-87C5-895769CD72E5}"/>
              </a:ext>
            </a:extLst>
          </p:cNvPr>
          <p:cNvSpPr>
            <a:spLocks noGrp="1"/>
          </p:cNvSpPr>
          <p:nvPr>
            <p:ph type="ftr" sz="quarter" idx="3"/>
          </p:nvPr>
        </p:nvSpPr>
        <p:spPr>
          <a:xfrm rot="5400000">
            <a:off x="10541127" y="1408176"/>
            <a:ext cx="2770499" cy="365125"/>
          </a:xfrm>
        </p:spPr>
        <p:txBody>
          <a:bodyPr/>
          <a:lstStyle/>
          <a:p>
            <a:r>
              <a:rPr lang="en-US" dirty="0"/>
              <a:t>Fraud detection</a:t>
            </a:r>
          </a:p>
        </p:txBody>
      </p:sp>
      <p:sp>
        <p:nvSpPr>
          <p:cNvPr id="779" name="Slide Number Placeholder 778">
            <a:extLst>
              <a:ext uri="{FF2B5EF4-FFF2-40B4-BE49-F238E27FC236}">
                <a16:creationId xmlns:a16="http://schemas.microsoft.com/office/drawing/2014/main" id="{766B8C96-025A-4125-B64A-B90AECE1DA2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7</a:t>
            </a:fld>
            <a:endParaRPr lang="en-US" dirty="0"/>
          </a:p>
        </p:txBody>
      </p:sp>
      <p:sp>
        <p:nvSpPr>
          <p:cNvPr id="960" name="Date Placeholder 959">
            <a:extLst>
              <a:ext uri="{FF2B5EF4-FFF2-40B4-BE49-F238E27FC236}">
                <a16:creationId xmlns:a16="http://schemas.microsoft.com/office/drawing/2014/main" id="{AA069620-EBBB-45EF-B222-22B45D475FE0}"/>
              </a:ext>
            </a:extLst>
          </p:cNvPr>
          <p:cNvSpPr>
            <a:spLocks noGrp="1"/>
          </p:cNvSpPr>
          <p:nvPr>
            <p:ph type="dt" sz="half" idx="2"/>
          </p:nvPr>
        </p:nvSpPr>
        <p:spPr>
          <a:xfrm rot="5400000">
            <a:off x="10595991" y="5074920"/>
            <a:ext cx="2647667" cy="365125"/>
          </a:xfrm>
        </p:spPr>
        <p:txBody>
          <a:bodyPr/>
          <a:lstStyle/>
          <a:p>
            <a:r>
              <a:rPr lang="en-US" dirty="0"/>
              <a:t>Nov 17, 2022</a:t>
            </a:r>
          </a:p>
        </p:txBody>
      </p:sp>
      <p:sp>
        <p:nvSpPr>
          <p:cNvPr id="6" name="Text Placeholder 8">
            <a:extLst>
              <a:ext uri="{FF2B5EF4-FFF2-40B4-BE49-F238E27FC236}">
                <a16:creationId xmlns:a16="http://schemas.microsoft.com/office/drawing/2014/main" id="{620F3604-201F-E8E6-8007-3CF54991364A}"/>
              </a:ext>
            </a:extLst>
          </p:cNvPr>
          <p:cNvSpPr txBox="1">
            <a:spLocks/>
          </p:cNvSpPr>
          <p:nvPr/>
        </p:nvSpPr>
        <p:spPr>
          <a:xfrm>
            <a:off x="5083458" y="6488121"/>
            <a:ext cx="2200446" cy="29453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200" dirty="0"/>
              <a:t>TRANSACTION HOUR</a:t>
            </a:r>
          </a:p>
        </p:txBody>
      </p:sp>
      <p:graphicFrame>
        <p:nvGraphicFramePr>
          <p:cNvPr id="7" name="Content Placeholder 13" descr="Chart">
            <a:extLst>
              <a:ext uri="{FF2B5EF4-FFF2-40B4-BE49-F238E27FC236}">
                <a16:creationId xmlns:a16="http://schemas.microsoft.com/office/drawing/2014/main" id="{A6795860-6113-C7BF-239F-A51C42EC398E}"/>
              </a:ext>
            </a:extLst>
          </p:cNvPr>
          <p:cNvGraphicFramePr>
            <a:graphicFrameLocks/>
          </p:cNvGraphicFramePr>
          <p:nvPr>
            <p:extLst>
              <p:ext uri="{D42A27DB-BD31-4B8C-83A1-F6EECF244321}">
                <p14:modId xmlns:p14="http://schemas.microsoft.com/office/powerpoint/2010/main" val="4272679855"/>
              </p:ext>
            </p:extLst>
          </p:nvPr>
        </p:nvGraphicFramePr>
        <p:xfrm>
          <a:off x="276601" y="2113834"/>
          <a:ext cx="5318655" cy="4294223"/>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 Placeholder 8">
            <a:extLst>
              <a:ext uri="{FF2B5EF4-FFF2-40B4-BE49-F238E27FC236}">
                <a16:creationId xmlns:a16="http://schemas.microsoft.com/office/drawing/2014/main" id="{D75E02AA-2797-9255-3A12-6A3B205B4913}"/>
              </a:ext>
            </a:extLst>
          </p:cNvPr>
          <p:cNvSpPr txBox="1">
            <a:spLocks/>
          </p:cNvSpPr>
          <p:nvPr/>
        </p:nvSpPr>
        <p:spPr>
          <a:xfrm>
            <a:off x="2623086" y="1813648"/>
            <a:ext cx="625683" cy="23258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ALL</a:t>
            </a:r>
          </a:p>
        </p:txBody>
      </p:sp>
      <p:sp>
        <p:nvSpPr>
          <p:cNvPr id="12" name="Text Placeholder 8">
            <a:extLst>
              <a:ext uri="{FF2B5EF4-FFF2-40B4-BE49-F238E27FC236}">
                <a16:creationId xmlns:a16="http://schemas.microsoft.com/office/drawing/2014/main" id="{5849E5E3-94A6-476B-8D06-EB45891F81D6}"/>
              </a:ext>
            </a:extLst>
          </p:cNvPr>
          <p:cNvSpPr txBox="1">
            <a:spLocks/>
          </p:cNvSpPr>
          <p:nvPr/>
        </p:nvSpPr>
        <p:spPr>
          <a:xfrm rot="16200000">
            <a:off x="-679831" y="4100285"/>
            <a:ext cx="1688480" cy="22438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200" dirty="0"/>
              <a:t>TRANSACTIONS</a:t>
            </a:r>
          </a:p>
        </p:txBody>
      </p:sp>
      <p:graphicFrame>
        <p:nvGraphicFramePr>
          <p:cNvPr id="15" name="Content Placeholder 13" descr="Chart">
            <a:extLst>
              <a:ext uri="{FF2B5EF4-FFF2-40B4-BE49-F238E27FC236}">
                <a16:creationId xmlns:a16="http://schemas.microsoft.com/office/drawing/2014/main" id="{CD3A8CAC-4047-9EA6-A277-CA98EBEFF6B4}"/>
              </a:ext>
            </a:extLst>
          </p:cNvPr>
          <p:cNvGraphicFramePr>
            <a:graphicFrameLocks/>
          </p:cNvGraphicFramePr>
          <p:nvPr>
            <p:extLst>
              <p:ext uri="{D42A27DB-BD31-4B8C-83A1-F6EECF244321}">
                <p14:modId xmlns:p14="http://schemas.microsoft.com/office/powerpoint/2010/main" val="489850424"/>
              </p:ext>
            </p:extLst>
          </p:nvPr>
        </p:nvGraphicFramePr>
        <p:xfrm>
          <a:off x="6010207" y="2108582"/>
          <a:ext cx="5318655" cy="4294223"/>
        </p:xfrm>
        <a:graphic>
          <a:graphicData uri="http://schemas.openxmlformats.org/drawingml/2006/chart">
            <c:chart xmlns:c="http://schemas.openxmlformats.org/drawingml/2006/chart" xmlns:r="http://schemas.openxmlformats.org/officeDocument/2006/relationships" r:id="rId4"/>
          </a:graphicData>
        </a:graphic>
      </p:graphicFrame>
      <p:sp>
        <p:nvSpPr>
          <p:cNvPr id="16" name="Rectangle 15">
            <a:extLst>
              <a:ext uri="{FF2B5EF4-FFF2-40B4-BE49-F238E27FC236}">
                <a16:creationId xmlns:a16="http://schemas.microsoft.com/office/drawing/2014/main" id="{F43E8C32-2477-9509-8385-8EAD20B72681}"/>
              </a:ext>
            </a:extLst>
          </p:cNvPr>
          <p:cNvSpPr/>
          <p:nvPr/>
        </p:nvSpPr>
        <p:spPr>
          <a:xfrm>
            <a:off x="10486571" y="2341165"/>
            <a:ext cx="783773" cy="4061639"/>
          </a:xfrm>
          <a:prstGeom prst="rect">
            <a:avLst/>
          </a:prstGeom>
          <a:noFill/>
          <a:ln>
            <a:solidFill>
              <a:srgbClr val="D113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42B8AA0-E317-8301-0325-8FA1DE8BCDD4}"/>
              </a:ext>
            </a:extLst>
          </p:cNvPr>
          <p:cNvSpPr/>
          <p:nvPr/>
        </p:nvSpPr>
        <p:spPr>
          <a:xfrm>
            <a:off x="6516914" y="3541485"/>
            <a:ext cx="1429657" cy="2861319"/>
          </a:xfrm>
          <a:prstGeom prst="rect">
            <a:avLst/>
          </a:prstGeom>
          <a:noFill/>
          <a:ln>
            <a:solidFill>
              <a:srgbClr val="D113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0389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ipe(down)">
                                      <p:cBhvr>
                                        <p:cTn id="7" dur="500"/>
                                        <p:tgtEl>
                                          <p:spTgt spid="7">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graphicEl>
                                              <a:chart seriesIdx="0" categoryIdx="-4" bldStep="series"/>
                                            </p:graphicEl>
                                          </p:spTgt>
                                        </p:tgtEl>
                                        <p:attrNameLst>
                                          <p:attrName>style.visibility</p:attrName>
                                        </p:attrNameLst>
                                      </p:cBhvr>
                                      <p:to>
                                        <p:strVal val="visible"/>
                                      </p:to>
                                    </p:set>
                                    <p:animEffect transition="in" filter="wipe(down)">
                                      <p:cBhvr>
                                        <p:cTn id="12" dur="500"/>
                                        <p:tgtEl>
                                          <p:spTgt spid="7">
                                            <p:graphicEl>
                                              <a:chart seriesIdx="0"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5">
                                            <p:graphicEl>
                                              <a:chart seriesIdx="-3" categoryIdx="-3" bldStep="gridLegend"/>
                                            </p:graphicEl>
                                          </p:spTgt>
                                        </p:tgtEl>
                                        <p:attrNameLst>
                                          <p:attrName>style.visibility</p:attrName>
                                        </p:attrNameLst>
                                      </p:cBhvr>
                                      <p:to>
                                        <p:strVal val="visible"/>
                                      </p:to>
                                    </p:set>
                                    <p:animEffect transition="in" filter="wipe(down)">
                                      <p:cBhvr>
                                        <p:cTn id="17" dur="250"/>
                                        <p:tgtEl>
                                          <p:spTgt spid="15">
                                            <p:graphicEl>
                                              <a:chart seriesIdx="-3" categoryIdx="-3" bldStep="gridLegend"/>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
                                            <p:graphicEl>
                                              <a:chart seriesIdx="0" categoryIdx="0" bldStep="ptInCategory"/>
                                            </p:graphicEl>
                                          </p:spTgt>
                                        </p:tgtEl>
                                        <p:attrNameLst>
                                          <p:attrName>style.visibility</p:attrName>
                                        </p:attrNameLst>
                                      </p:cBhvr>
                                      <p:to>
                                        <p:strVal val="visible"/>
                                      </p:to>
                                    </p:set>
                                    <p:animEffect transition="in" filter="wipe(down)">
                                      <p:cBhvr>
                                        <p:cTn id="22" dur="250"/>
                                        <p:tgtEl>
                                          <p:spTgt spid="15">
                                            <p:graphicEl>
                                              <a:chart seriesIdx="0" categoryIdx="0" bldStep="ptInCategory"/>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5">
                                            <p:graphicEl>
                                              <a:chart seriesIdx="0" categoryIdx="1" bldStep="ptInCategory"/>
                                            </p:graphicEl>
                                          </p:spTgt>
                                        </p:tgtEl>
                                        <p:attrNameLst>
                                          <p:attrName>style.visibility</p:attrName>
                                        </p:attrNameLst>
                                      </p:cBhvr>
                                      <p:to>
                                        <p:strVal val="visible"/>
                                      </p:to>
                                    </p:set>
                                    <p:animEffect transition="in" filter="wipe(down)">
                                      <p:cBhvr>
                                        <p:cTn id="27" dur="250"/>
                                        <p:tgtEl>
                                          <p:spTgt spid="15">
                                            <p:graphicEl>
                                              <a:chart seriesIdx="0" categoryIdx="1" bldStep="ptInCategory"/>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5">
                                            <p:graphicEl>
                                              <a:chart seriesIdx="0" categoryIdx="2" bldStep="ptInCategory"/>
                                            </p:graphicEl>
                                          </p:spTgt>
                                        </p:tgtEl>
                                        <p:attrNameLst>
                                          <p:attrName>style.visibility</p:attrName>
                                        </p:attrNameLst>
                                      </p:cBhvr>
                                      <p:to>
                                        <p:strVal val="visible"/>
                                      </p:to>
                                    </p:set>
                                    <p:animEffect transition="in" filter="wipe(down)">
                                      <p:cBhvr>
                                        <p:cTn id="32" dur="250"/>
                                        <p:tgtEl>
                                          <p:spTgt spid="15">
                                            <p:graphicEl>
                                              <a:chart seriesIdx="0" categoryIdx="2" bldStep="ptInCategory"/>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5">
                                            <p:graphicEl>
                                              <a:chart seriesIdx="0" categoryIdx="3" bldStep="ptInCategory"/>
                                            </p:graphicEl>
                                          </p:spTgt>
                                        </p:tgtEl>
                                        <p:attrNameLst>
                                          <p:attrName>style.visibility</p:attrName>
                                        </p:attrNameLst>
                                      </p:cBhvr>
                                      <p:to>
                                        <p:strVal val="visible"/>
                                      </p:to>
                                    </p:set>
                                    <p:animEffect transition="in" filter="wipe(down)">
                                      <p:cBhvr>
                                        <p:cTn id="37" dur="250"/>
                                        <p:tgtEl>
                                          <p:spTgt spid="15">
                                            <p:graphicEl>
                                              <a:chart seriesIdx="0" categoryIdx="3" bldStep="ptInCategory"/>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5">
                                            <p:graphicEl>
                                              <a:chart seriesIdx="0" categoryIdx="4" bldStep="ptInCategory"/>
                                            </p:graphicEl>
                                          </p:spTgt>
                                        </p:tgtEl>
                                        <p:attrNameLst>
                                          <p:attrName>style.visibility</p:attrName>
                                        </p:attrNameLst>
                                      </p:cBhvr>
                                      <p:to>
                                        <p:strVal val="visible"/>
                                      </p:to>
                                    </p:set>
                                    <p:animEffect transition="in" filter="wipe(down)">
                                      <p:cBhvr>
                                        <p:cTn id="42" dur="250"/>
                                        <p:tgtEl>
                                          <p:spTgt spid="15">
                                            <p:graphicEl>
                                              <a:chart seriesIdx="0" categoryIdx="4" bldStep="ptInCategory"/>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5">
                                            <p:graphicEl>
                                              <a:chart seriesIdx="0" categoryIdx="5" bldStep="ptInCategory"/>
                                            </p:graphicEl>
                                          </p:spTgt>
                                        </p:tgtEl>
                                        <p:attrNameLst>
                                          <p:attrName>style.visibility</p:attrName>
                                        </p:attrNameLst>
                                      </p:cBhvr>
                                      <p:to>
                                        <p:strVal val="visible"/>
                                      </p:to>
                                    </p:set>
                                    <p:animEffect transition="in" filter="wipe(down)">
                                      <p:cBhvr>
                                        <p:cTn id="47" dur="250"/>
                                        <p:tgtEl>
                                          <p:spTgt spid="15">
                                            <p:graphicEl>
                                              <a:chart seriesIdx="0" categoryIdx="5" bldStep="ptInCategory"/>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5">
                                            <p:graphicEl>
                                              <a:chart seriesIdx="0" categoryIdx="6" bldStep="ptInCategory"/>
                                            </p:graphicEl>
                                          </p:spTgt>
                                        </p:tgtEl>
                                        <p:attrNameLst>
                                          <p:attrName>style.visibility</p:attrName>
                                        </p:attrNameLst>
                                      </p:cBhvr>
                                      <p:to>
                                        <p:strVal val="visible"/>
                                      </p:to>
                                    </p:set>
                                    <p:animEffect transition="in" filter="wipe(down)">
                                      <p:cBhvr>
                                        <p:cTn id="52" dur="250"/>
                                        <p:tgtEl>
                                          <p:spTgt spid="15">
                                            <p:graphicEl>
                                              <a:chart seriesIdx="0" categoryIdx="6" bldStep="ptInCategory"/>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5">
                                            <p:graphicEl>
                                              <a:chart seriesIdx="0" categoryIdx="7" bldStep="ptInCategory"/>
                                            </p:graphicEl>
                                          </p:spTgt>
                                        </p:tgtEl>
                                        <p:attrNameLst>
                                          <p:attrName>style.visibility</p:attrName>
                                        </p:attrNameLst>
                                      </p:cBhvr>
                                      <p:to>
                                        <p:strVal val="visible"/>
                                      </p:to>
                                    </p:set>
                                    <p:animEffect transition="in" filter="wipe(down)">
                                      <p:cBhvr>
                                        <p:cTn id="57" dur="250"/>
                                        <p:tgtEl>
                                          <p:spTgt spid="15">
                                            <p:graphicEl>
                                              <a:chart seriesIdx="0" categoryIdx="7" bldStep="ptInCategory"/>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5">
                                            <p:graphicEl>
                                              <a:chart seriesIdx="0" categoryIdx="8" bldStep="ptInCategory"/>
                                            </p:graphicEl>
                                          </p:spTgt>
                                        </p:tgtEl>
                                        <p:attrNameLst>
                                          <p:attrName>style.visibility</p:attrName>
                                        </p:attrNameLst>
                                      </p:cBhvr>
                                      <p:to>
                                        <p:strVal val="visible"/>
                                      </p:to>
                                    </p:set>
                                    <p:animEffect transition="in" filter="wipe(down)">
                                      <p:cBhvr>
                                        <p:cTn id="62" dur="250"/>
                                        <p:tgtEl>
                                          <p:spTgt spid="15">
                                            <p:graphicEl>
                                              <a:chart seriesIdx="0" categoryIdx="8" bldStep="ptInCategory"/>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5">
                                            <p:graphicEl>
                                              <a:chart seriesIdx="0" categoryIdx="9" bldStep="ptInCategory"/>
                                            </p:graphicEl>
                                          </p:spTgt>
                                        </p:tgtEl>
                                        <p:attrNameLst>
                                          <p:attrName>style.visibility</p:attrName>
                                        </p:attrNameLst>
                                      </p:cBhvr>
                                      <p:to>
                                        <p:strVal val="visible"/>
                                      </p:to>
                                    </p:set>
                                    <p:animEffect transition="in" filter="wipe(down)">
                                      <p:cBhvr>
                                        <p:cTn id="67" dur="250"/>
                                        <p:tgtEl>
                                          <p:spTgt spid="15">
                                            <p:graphicEl>
                                              <a:chart seriesIdx="0" categoryIdx="9" bldStep="ptInCategory"/>
                                            </p:graphic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15">
                                            <p:graphicEl>
                                              <a:chart seriesIdx="0" categoryIdx="10" bldStep="ptInCategory"/>
                                            </p:graphicEl>
                                          </p:spTgt>
                                        </p:tgtEl>
                                        <p:attrNameLst>
                                          <p:attrName>style.visibility</p:attrName>
                                        </p:attrNameLst>
                                      </p:cBhvr>
                                      <p:to>
                                        <p:strVal val="visible"/>
                                      </p:to>
                                    </p:set>
                                    <p:animEffect transition="in" filter="wipe(down)">
                                      <p:cBhvr>
                                        <p:cTn id="72" dur="250"/>
                                        <p:tgtEl>
                                          <p:spTgt spid="15">
                                            <p:graphicEl>
                                              <a:chart seriesIdx="0" categoryIdx="10" bldStep="ptInCategory"/>
                                            </p:graphic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15">
                                            <p:graphicEl>
                                              <a:chart seriesIdx="0" categoryIdx="11" bldStep="ptInCategory"/>
                                            </p:graphicEl>
                                          </p:spTgt>
                                        </p:tgtEl>
                                        <p:attrNameLst>
                                          <p:attrName>style.visibility</p:attrName>
                                        </p:attrNameLst>
                                      </p:cBhvr>
                                      <p:to>
                                        <p:strVal val="visible"/>
                                      </p:to>
                                    </p:set>
                                    <p:animEffect transition="in" filter="wipe(down)">
                                      <p:cBhvr>
                                        <p:cTn id="77" dur="250"/>
                                        <p:tgtEl>
                                          <p:spTgt spid="15">
                                            <p:graphicEl>
                                              <a:chart seriesIdx="0" categoryIdx="11" bldStep="ptInCategory"/>
                                            </p:graphic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15">
                                            <p:graphicEl>
                                              <a:chart seriesIdx="0" categoryIdx="12" bldStep="ptInCategory"/>
                                            </p:graphicEl>
                                          </p:spTgt>
                                        </p:tgtEl>
                                        <p:attrNameLst>
                                          <p:attrName>style.visibility</p:attrName>
                                        </p:attrNameLst>
                                      </p:cBhvr>
                                      <p:to>
                                        <p:strVal val="visible"/>
                                      </p:to>
                                    </p:set>
                                    <p:animEffect transition="in" filter="wipe(down)">
                                      <p:cBhvr>
                                        <p:cTn id="82" dur="250"/>
                                        <p:tgtEl>
                                          <p:spTgt spid="15">
                                            <p:graphicEl>
                                              <a:chart seriesIdx="0" categoryIdx="12" bldStep="ptInCategory"/>
                                            </p:graphicEl>
                                          </p:spTgt>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15">
                                            <p:graphicEl>
                                              <a:chart seriesIdx="0" categoryIdx="13" bldStep="ptInCategory"/>
                                            </p:graphicEl>
                                          </p:spTgt>
                                        </p:tgtEl>
                                        <p:attrNameLst>
                                          <p:attrName>style.visibility</p:attrName>
                                        </p:attrNameLst>
                                      </p:cBhvr>
                                      <p:to>
                                        <p:strVal val="visible"/>
                                      </p:to>
                                    </p:set>
                                    <p:animEffect transition="in" filter="wipe(down)">
                                      <p:cBhvr>
                                        <p:cTn id="87" dur="250"/>
                                        <p:tgtEl>
                                          <p:spTgt spid="15">
                                            <p:graphicEl>
                                              <a:chart seriesIdx="0" categoryIdx="13" bldStep="ptInCategory"/>
                                            </p:graphicEl>
                                          </p:spTgt>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15">
                                            <p:graphicEl>
                                              <a:chart seriesIdx="0" categoryIdx="14" bldStep="ptInCategory"/>
                                            </p:graphicEl>
                                          </p:spTgt>
                                        </p:tgtEl>
                                        <p:attrNameLst>
                                          <p:attrName>style.visibility</p:attrName>
                                        </p:attrNameLst>
                                      </p:cBhvr>
                                      <p:to>
                                        <p:strVal val="visible"/>
                                      </p:to>
                                    </p:set>
                                    <p:animEffect transition="in" filter="wipe(down)">
                                      <p:cBhvr>
                                        <p:cTn id="92" dur="250"/>
                                        <p:tgtEl>
                                          <p:spTgt spid="15">
                                            <p:graphicEl>
                                              <a:chart seriesIdx="0" categoryIdx="14" bldStep="ptInCategory"/>
                                            </p:graphicEl>
                                          </p:spTgt>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15">
                                            <p:graphicEl>
                                              <a:chart seriesIdx="0" categoryIdx="15" bldStep="ptInCategory"/>
                                            </p:graphicEl>
                                          </p:spTgt>
                                        </p:tgtEl>
                                        <p:attrNameLst>
                                          <p:attrName>style.visibility</p:attrName>
                                        </p:attrNameLst>
                                      </p:cBhvr>
                                      <p:to>
                                        <p:strVal val="visible"/>
                                      </p:to>
                                    </p:set>
                                    <p:animEffect transition="in" filter="wipe(down)">
                                      <p:cBhvr>
                                        <p:cTn id="97" dur="250"/>
                                        <p:tgtEl>
                                          <p:spTgt spid="15">
                                            <p:graphicEl>
                                              <a:chart seriesIdx="0" categoryIdx="15" bldStep="ptInCategory"/>
                                            </p:graphicEl>
                                          </p:spTgt>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15">
                                            <p:graphicEl>
                                              <a:chart seriesIdx="0" categoryIdx="16" bldStep="ptInCategory"/>
                                            </p:graphicEl>
                                          </p:spTgt>
                                        </p:tgtEl>
                                        <p:attrNameLst>
                                          <p:attrName>style.visibility</p:attrName>
                                        </p:attrNameLst>
                                      </p:cBhvr>
                                      <p:to>
                                        <p:strVal val="visible"/>
                                      </p:to>
                                    </p:set>
                                    <p:animEffect transition="in" filter="wipe(down)">
                                      <p:cBhvr>
                                        <p:cTn id="102" dur="250"/>
                                        <p:tgtEl>
                                          <p:spTgt spid="15">
                                            <p:graphicEl>
                                              <a:chart seriesIdx="0" categoryIdx="16" bldStep="ptInCategory"/>
                                            </p:graphicEl>
                                          </p:spTgt>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15">
                                            <p:graphicEl>
                                              <a:chart seriesIdx="0" categoryIdx="17" bldStep="ptInCategory"/>
                                            </p:graphicEl>
                                          </p:spTgt>
                                        </p:tgtEl>
                                        <p:attrNameLst>
                                          <p:attrName>style.visibility</p:attrName>
                                        </p:attrNameLst>
                                      </p:cBhvr>
                                      <p:to>
                                        <p:strVal val="visible"/>
                                      </p:to>
                                    </p:set>
                                    <p:animEffect transition="in" filter="wipe(down)">
                                      <p:cBhvr>
                                        <p:cTn id="107" dur="250"/>
                                        <p:tgtEl>
                                          <p:spTgt spid="15">
                                            <p:graphicEl>
                                              <a:chart seriesIdx="0" categoryIdx="17" bldStep="ptInCategory"/>
                                            </p:graphicEl>
                                          </p:spTgt>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4" fill="hold" grpId="0" nodeType="clickEffect">
                                  <p:stCondLst>
                                    <p:cond delay="0"/>
                                  </p:stCondLst>
                                  <p:childTnLst>
                                    <p:set>
                                      <p:cBhvr>
                                        <p:cTn id="111" dur="1" fill="hold">
                                          <p:stCondLst>
                                            <p:cond delay="0"/>
                                          </p:stCondLst>
                                        </p:cTn>
                                        <p:tgtEl>
                                          <p:spTgt spid="15">
                                            <p:graphicEl>
                                              <a:chart seriesIdx="0" categoryIdx="18" bldStep="ptInCategory"/>
                                            </p:graphicEl>
                                          </p:spTgt>
                                        </p:tgtEl>
                                        <p:attrNameLst>
                                          <p:attrName>style.visibility</p:attrName>
                                        </p:attrNameLst>
                                      </p:cBhvr>
                                      <p:to>
                                        <p:strVal val="visible"/>
                                      </p:to>
                                    </p:set>
                                    <p:animEffect transition="in" filter="wipe(down)">
                                      <p:cBhvr>
                                        <p:cTn id="112" dur="250"/>
                                        <p:tgtEl>
                                          <p:spTgt spid="15">
                                            <p:graphicEl>
                                              <a:chart seriesIdx="0" categoryIdx="18" bldStep="ptInCategory"/>
                                            </p:graphicEl>
                                          </p:spTgt>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grpId="0" nodeType="clickEffect">
                                  <p:stCondLst>
                                    <p:cond delay="0"/>
                                  </p:stCondLst>
                                  <p:childTnLst>
                                    <p:set>
                                      <p:cBhvr>
                                        <p:cTn id="116" dur="1" fill="hold">
                                          <p:stCondLst>
                                            <p:cond delay="0"/>
                                          </p:stCondLst>
                                        </p:cTn>
                                        <p:tgtEl>
                                          <p:spTgt spid="15">
                                            <p:graphicEl>
                                              <a:chart seriesIdx="0" categoryIdx="19" bldStep="ptInCategory"/>
                                            </p:graphicEl>
                                          </p:spTgt>
                                        </p:tgtEl>
                                        <p:attrNameLst>
                                          <p:attrName>style.visibility</p:attrName>
                                        </p:attrNameLst>
                                      </p:cBhvr>
                                      <p:to>
                                        <p:strVal val="visible"/>
                                      </p:to>
                                    </p:set>
                                    <p:animEffect transition="in" filter="wipe(down)">
                                      <p:cBhvr>
                                        <p:cTn id="117" dur="250"/>
                                        <p:tgtEl>
                                          <p:spTgt spid="15">
                                            <p:graphicEl>
                                              <a:chart seriesIdx="0" categoryIdx="19" bldStep="ptInCategory"/>
                                            </p:graphicEl>
                                          </p:spTgt>
                                        </p:tgtEl>
                                      </p:cBhvr>
                                    </p:animEffec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grpId="0" nodeType="clickEffect">
                                  <p:stCondLst>
                                    <p:cond delay="0"/>
                                  </p:stCondLst>
                                  <p:childTnLst>
                                    <p:set>
                                      <p:cBhvr>
                                        <p:cTn id="121" dur="1" fill="hold">
                                          <p:stCondLst>
                                            <p:cond delay="0"/>
                                          </p:stCondLst>
                                        </p:cTn>
                                        <p:tgtEl>
                                          <p:spTgt spid="17"/>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grpId="0" nodeType="clickEffect">
                                  <p:stCondLst>
                                    <p:cond delay="0"/>
                                  </p:stCondLst>
                                  <p:childTnLst>
                                    <p:set>
                                      <p:cBhvr>
                                        <p:cTn id="125"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Chart bld="series"/>
        </p:bldSub>
      </p:bldGraphic>
      <p:bldGraphic spid="15" grpId="0" uiExpand="1">
        <p:bldSub>
          <a:bldChart bld="categoryEl"/>
        </p:bldSub>
      </p:bldGraphic>
      <p:bldP spid="16"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39">
            <a:extLst>
              <a:ext uri="{FF2B5EF4-FFF2-40B4-BE49-F238E27FC236}">
                <a16:creationId xmlns:a16="http://schemas.microsoft.com/office/drawing/2014/main" id="{9CFCAA65-EB54-D1CD-0A8D-4438038BC5F2}"/>
              </a:ext>
            </a:extLst>
          </p:cNvPr>
          <p:cNvSpPr/>
          <p:nvPr/>
        </p:nvSpPr>
        <p:spPr>
          <a:xfrm>
            <a:off x="8651240" y="5415443"/>
            <a:ext cx="2675446" cy="982443"/>
          </a:xfrm>
          <a:prstGeom prst="parallelogram">
            <a:avLst>
              <a:gd name="adj" fmla="val 92590"/>
            </a:avLst>
          </a:prstGeom>
          <a:solidFill>
            <a:schemeClr val="accent3">
              <a:lumMod val="50000"/>
              <a:alpha val="5098"/>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8" name="Title 977">
            <a:extLst>
              <a:ext uri="{FF2B5EF4-FFF2-40B4-BE49-F238E27FC236}">
                <a16:creationId xmlns:a16="http://schemas.microsoft.com/office/drawing/2014/main" id="{97E8AD1C-83FE-43D6-93CF-EF82BAE4AE00}"/>
              </a:ext>
            </a:extLst>
          </p:cNvPr>
          <p:cNvSpPr>
            <a:spLocks noGrp="1"/>
          </p:cNvSpPr>
          <p:nvPr>
            <p:ph type="title"/>
          </p:nvPr>
        </p:nvSpPr>
        <p:spPr>
          <a:xfrm>
            <a:off x="3105808" y="964241"/>
            <a:ext cx="5808797" cy="687833"/>
          </a:xfrm>
        </p:spPr>
        <p:txBody>
          <a:bodyPr/>
          <a:lstStyle/>
          <a:p>
            <a:r>
              <a:rPr lang="en-US" sz="3600" dirty="0"/>
              <a:t>category</a:t>
            </a:r>
          </a:p>
        </p:txBody>
      </p:sp>
      <p:sp>
        <p:nvSpPr>
          <p:cNvPr id="9" name="Text Placeholder 8">
            <a:extLst>
              <a:ext uri="{FF2B5EF4-FFF2-40B4-BE49-F238E27FC236}">
                <a16:creationId xmlns:a16="http://schemas.microsoft.com/office/drawing/2014/main" id="{25508E97-4AAC-4B93-BC54-AFF59B214CF8}"/>
              </a:ext>
            </a:extLst>
          </p:cNvPr>
          <p:cNvSpPr>
            <a:spLocks noGrp="1"/>
          </p:cNvSpPr>
          <p:nvPr>
            <p:ph type="body" sz="quarter" idx="25"/>
          </p:nvPr>
        </p:nvSpPr>
        <p:spPr>
          <a:xfrm>
            <a:off x="7480004" y="1875999"/>
            <a:ext cx="2849206" cy="232583"/>
          </a:xfrm>
        </p:spPr>
        <p:txBody>
          <a:bodyPr/>
          <a:lstStyle/>
          <a:p>
            <a:pPr algn="ctr"/>
            <a:r>
              <a:rPr lang="en-US" dirty="0"/>
              <a:t>FRAUD TRANSACTIONS</a:t>
            </a:r>
          </a:p>
        </p:txBody>
      </p:sp>
      <p:sp>
        <p:nvSpPr>
          <p:cNvPr id="778" name="Footer Placeholder 777">
            <a:extLst>
              <a:ext uri="{FF2B5EF4-FFF2-40B4-BE49-F238E27FC236}">
                <a16:creationId xmlns:a16="http://schemas.microsoft.com/office/drawing/2014/main" id="{19834C9A-0F33-41A0-87C5-895769CD72E5}"/>
              </a:ext>
            </a:extLst>
          </p:cNvPr>
          <p:cNvSpPr>
            <a:spLocks noGrp="1"/>
          </p:cNvSpPr>
          <p:nvPr>
            <p:ph type="ftr" sz="quarter" idx="3"/>
          </p:nvPr>
        </p:nvSpPr>
        <p:spPr>
          <a:xfrm rot="5400000">
            <a:off x="10541127" y="1408176"/>
            <a:ext cx="2770499" cy="365125"/>
          </a:xfrm>
        </p:spPr>
        <p:txBody>
          <a:bodyPr/>
          <a:lstStyle/>
          <a:p>
            <a:r>
              <a:rPr lang="en-US" dirty="0"/>
              <a:t>Fraud detection</a:t>
            </a:r>
          </a:p>
        </p:txBody>
      </p:sp>
      <p:sp>
        <p:nvSpPr>
          <p:cNvPr id="779" name="Slide Number Placeholder 778">
            <a:extLst>
              <a:ext uri="{FF2B5EF4-FFF2-40B4-BE49-F238E27FC236}">
                <a16:creationId xmlns:a16="http://schemas.microsoft.com/office/drawing/2014/main" id="{766B8C96-025A-4125-B64A-B90AECE1DA2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8</a:t>
            </a:fld>
            <a:endParaRPr lang="en-US" dirty="0"/>
          </a:p>
        </p:txBody>
      </p:sp>
      <p:sp>
        <p:nvSpPr>
          <p:cNvPr id="960" name="Date Placeholder 959">
            <a:extLst>
              <a:ext uri="{FF2B5EF4-FFF2-40B4-BE49-F238E27FC236}">
                <a16:creationId xmlns:a16="http://schemas.microsoft.com/office/drawing/2014/main" id="{AA069620-EBBB-45EF-B222-22B45D475FE0}"/>
              </a:ext>
            </a:extLst>
          </p:cNvPr>
          <p:cNvSpPr>
            <a:spLocks noGrp="1"/>
          </p:cNvSpPr>
          <p:nvPr>
            <p:ph type="dt" sz="half" idx="2"/>
          </p:nvPr>
        </p:nvSpPr>
        <p:spPr>
          <a:xfrm rot="5400000">
            <a:off x="10595991" y="5074920"/>
            <a:ext cx="2647667" cy="365125"/>
          </a:xfrm>
        </p:spPr>
        <p:txBody>
          <a:bodyPr/>
          <a:lstStyle/>
          <a:p>
            <a:r>
              <a:rPr lang="en-US" dirty="0"/>
              <a:t>Nov 17, 2022</a:t>
            </a:r>
          </a:p>
        </p:txBody>
      </p:sp>
      <p:sp>
        <p:nvSpPr>
          <p:cNvPr id="6" name="Text Placeholder 8">
            <a:extLst>
              <a:ext uri="{FF2B5EF4-FFF2-40B4-BE49-F238E27FC236}">
                <a16:creationId xmlns:a16="http://schemas.microsoft.com/office/drawing/2014/main" id="{620F3604-201F-E8E6-8007-3CF54991364A}"/>
              </a:ext>
            </a:extLst>
          </p:cNvPr>
          <p:cNvSpPr txBox="1">
            <a:spLocks/>
          </p:cNvSpPr>
          <p:nvPr/>
        </p:nvSpPr>
        <p:spPr>
          <a:xfrm>
            <a:off x="5083458" y="6488121"/>
            <a:ext cx="2200446" cy="29453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200" dirty="0"/>
              <a:t>TRANSACTION HOUR</a:t>
            </a:r>
          </a:p>
        </p:txBody>
      </p:sp>
      <p:graphicFrame>
        <p:nvGraphicFramePr>
          <p:cNvPr id="7" name="Content Placeholder 13" descr="Chart">
            <a:extLst>
              <a:ext uri="{FF2B5EF4-FFF2-40B4-BE49-F238E27FC236}">
                <a16:creationId xmlns:a16="http://schemas.microsoft.com/office/drawing/2014/main" id="{A6795860-6113-C7BF-239F-A51C42EC398E}"/>
              </a:ext>
            </a:extLst>
          </p:cNvPr>
          <p:cNvGraphicFramePr>
            <a:graphicFrameLocks/>
          </p:cNvGraphicFramePr>
          <p:nvPr>
            <p:extLst>
              <p:ext uri="{D42A27DB-BD31-4B8C-83A1-F6EECF244321}">
                <p14:modId xmlns:p14="http://schemas.microsoft.com/office/powerpoint/2010/main" val="1362975348"/>
              </p:ext>
            </p:extLst>
          </p:nvPr>
        </p:nvGraphicFramePr>
        <p:xfrm>
          <a:off x="276601" y="2113834"/>
          <a:ext cx="5318655" cy="4294223"/>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 Placeholder 8">
            <a:extLst>
              <a:ext uri="{FF2B5EF4-FFF2-40B4-BE49-F238E27FC236}">
                <a16:creationId xmlns:a16="http://schemas.microsoft.com/office/drawing/2014/main" id="{D75E02AA-2797-9255-3A12-6A3B205B4913}"/>
              </a:ext>
            </a:extLst>
          </p:cNvPr>
          <p:cNvSpPr txBox="1">
            <a:spLocks/>
          </p:cNvSpPr>
          <p:nvPr/>
        </p:nvSpPr>
        <p:spPr>
          <a:xfrm>
            <a:off x="2623086" y="1813648"/>
            <a:ext cx="625683" cy="23258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ALL</a:t>
            </a:r>
          </a:p>
        </p:txBody>
      </p:sp>
      <p:sp>
        <p:nvSpPr>
          <p:cNvPr id="12" name="Text Placeholder 8">
            <a:extLst>
              <a:ext uri="{FF2B5EF4-FFF2-40B4-BE49-F238E27FC236}">
                <a16:creationId xmlns:a16="http://schemas.microsoft.com/office/drawing/2014/main" id="{5849E5E3-94A6-476B-8D06-EB45891F81D6}"/>
              </a:ext>
            </a:extLst>
          </p:cNvPr>
          <p:cNvSpPr txBox="1">
            <a:spLocks/>
          </p:cNvSpPr>
          <p:nvPr/>
        </p:nvSpPr>
        <p:spPr>
          <a:xfrm rot="16200000">
            <a:off x="-679831" y="4100285"/>
            <a:ext cx="1688480" cy="22438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200" dirty="0"/>
              <a:t>TRANSACTIONS</a:t>
            </a:r>
          </a:p>
        </p:txBody>
      </p:sp>
      <p:graphicFrame>
        <p:nvGraphicFramePr>
          <p:cNvPr id="15" name="Content Placeholder 13" descr="Chart">
            <a:extLst>
              <a:ext uri="{FF2B5EF4-FFF2-40B4-BE49-F238E27FC236}">
                <a16:creationId xmlns:a16="http://schemas.microsoft.com/office/drawing/2014/main" id="{CD3A8CAC-4047-9EA6-A277-CA98EBEFF6B4}"/>
              </a:ext>
            </a:extLst>
          </p:cNvPr>
          <p:cNvGraphicFramePr>
            <a:graphicFrameLocks/>
          </p:cNvGraphicFramePr>
          <p:nvPr>
            <p:extLst>
              <p:ext uri="{D42A27DB-BD31-4B8C-83A1-F6EECF244321}">
                <p14:modId xmlns:p14="http://schemas.microsoft.com/office/powerpoint/2010/main" val="4246389250"/>
              </p:ext>
            </p:extLst>
          </p:nvPr>
        </p:nvGraphicFramePr>
        <p:xfrm>
          <a:off x="6010991" y="2116423"/>
          <a:ext cx="5318655" cy="4294223"/>
        </p:xfrm>
        <a:graphic>
          <a:graphicData uri="http://schemas.openxmlformats.org/drawingml/2006/chart">
            <c:chart xmlns:c="http://schemas.openxmlformats.org/drawingml/2006/chart" xmlns:r="http://schemas.openxmlformats.org/officeDocument/2006/relationships" r:id="rId4"/>
          </a:graphicData>
        </a:graphic>
      </p:graphicFrame>
      <p:cxnSp>
        <p:nvCxnSpPr>
          <p:cNvPr id="4" name="Straight Connector 3">
            <a:extLst>
              <a:ext uri="{FF2B5EF4-FFF2-40B4-BE49-F238E27FC236}">
                <a16:creationId xmlns:a16="http://schemas.microsoft.com/office/drawing/2014/main" id="{EB2BE368-6CD0-A22C-31A9-7B0490AE1F5D}"/>
              </a:ext>
            </a:extLst>
          </p:cNvPr>
          <p:cNvCxnSpPr>
            <a:cxnSpLocks/>
          </p:cNvCxnSpPr>
          <p:nvPr/>
        </p:nvCxnSpPr>
        <p:spPr>
          <a:xfrm>
            <a:off x="9543143" y="2304970"/>
            <a:ext cx="907" cy="3145235"/>
          </a:xfrm>
          <a:prstGeom prst="line">
            <a:avLst/>
          </a:prstGeom>
          <a:ln w="12700"/>
        </p:spPr>
        <p:style>
          <a:lnRef idx="1">
            <a:schemeClr val="accent3"/>
          </a:lnRef>
          <a:fillRef idx="0">
            <a:schemeClr val="accent3"/>
          </a:fillRef>
          <a:effectRef idx="0">
            <a:schemeClr val="accent3"/>
          </a:effectRef>
          <a:fontRef idx="minor">
            <a:schemeClr val="tx1"/>
          </a:fontRef>
        </p:style>
      </p:cxnSp>
      <p:cxnSp>
        <p:nvCxnSpPr>
          <p:cNvPr id="10" name="Straight Connector 9">
            <a:extLst>
              <a:ext uri="{FF2B5EF4-FFF2-40B4-BE49-F238E27FC236}">
                <a16:creationId xmlns:a16="http://schemas.microsoft.com/office/drawing/2014/main" id="{DABDC1DB-B59A-0BDE-D8AD-C0C723E12942}"/>
              </a:ext>
            </a:extLst>
          </p:cNvPr>
          <p:cNvCxnSpPr>
            <a:cxnSpLocks/>
          </p:cNvCxnSpPr>
          <p:nvPr/>
        </p:nvCxnSpPr>
        <p:spPr>
          <a:xfrm flipH="1">
            <a:off x="8651240" y="5450205"/>
            <a:ext cx="892810" cy="952599"/>
          </a:xfrm>
          <a:prstGeom prst="line">
            <a:avLst/>
          </a:prstGeom>
          <a:ln w="12700"/>
        </p:spPr>
        <p:style>
          <a:lnRef idx="1">
            <a:schemeClr val="accent3"/>
          </a:lnRef>
          <a:fillRef idx="0">
            <a:schemeClr val="accent3"/>
          </a:fillRef>
          <a:effectRef idx="0">
            <a:schemeClr val="accent3"/>
          </a:effectRef>
          <a:fontRef idx="minor">
            <a:schemeClr val="tx1"/>
          </a:fontRef>
        </p:style>
      </p:cxnSp>
      <p:cxnSp>
        <p:nvCxnSpPr>
          <p:cNvPr id="18" name="Straight Connector 17">
            <a:extLst>
              <a:ext uri="{FF2B5EF4-FFF2-40B4-BE49-F238E27FC236}">
                <a16:creationId xmlns:a16="http://schemas.microsoft.com/office/drawing/2014/main" id="{BE6E84BA-DFF9-8D73-76BE-9F748F851B4F}"/>
              </a:ext>
            </a:extLst>
          </p:cNvPr>
          <p:cNvCxnSpPr>
            <a:cxnSpLocks/>
          </p:cNvCxnSpPr>
          <p:nvPr/>
        </p:nvCxnSpPr>
        <p:spPr>
          <a:xfrm flipH="1">
            <a:off x="10379710" y="5420360"/>
            <a:ext cx="890634" cy="982443"/>
          </a:xfrm>
          <a:prstGeom prst="line">
            <a:avLst/>
          </a:prstGeom>
          <a:ln w="12700"/>
        </p:spPr>
        <p:style>
          <a:lnRef idx="1">
            <a:schemeClr val="accent3"/>
          </a:lnRef>
          <a:fillRef idx="0">
            <a:schemeClr val="accent3"/>
          </a:fillRef>
          <a:effectRef idx="0">
            <a:schemeClr val="accent3"/>
          </a:effectRef>
          <a:fontRef idx="minor">
            <a:schemeClr val="tx1"/>
          </a:fontRef>
        </p:style>
      </p:cxnSp>
      <p:cxnSp>
        <p:nvCxnSpPr>
          <p:cNvPr id="24" name="Straight Connector 23">
            <a:extLst>
              <a:ext uri="{FF2B5EF4-FFF2-40B4-BE49-F238E27FC236}">
                <a16:creationId xmlns:a16="http://schemas.microsoft.com/office/drawing/2014/main" id="{58606FCF-E524-A702-D19C-3E5392660499}"/>
              </a:ext>
            </a:extLst>
          </p:cNvPr>
          <p:cNvCxnSpPr>
            <a:cxnSpLocks/>
          </p:cNvCxnSpPr>
          <p:nvPr/>
        </p:nvCxnSpPr>
        <p:spPr>
          <a:xfrm flipH="1">
            <a:off x="8651240" y="6402803"/>
            <a:ext cx="1728470" cy="0"/>
          </a:xfrm>
          <a:prstGeom prst="line">
            <a:avLst/>
          </a:prstGeom>
          <a:ln w="12700"/>
        </p:spPr>
        <p:style>
          <a:lnRef idx="1">
            <a:schemeClr val="accent3"/>
          </a:lnRef>
          <a:fillRef idx="0">
            <a:schemeClr val="accent3"/>
          </a:fillRef>
          <a:effectRef idx="0">
            <a:schemeClr val="accent3"/>
          </a:effectRef>
          <a:fontRef idx="minor">
            <a:schemeClr val="tx1"/>
          </a:fontRef>
        </p:style>
      </p:cxnSp>
      <p:cxnSp>
        <p:nvCxnSpPr>
          <p:cNvPr id="27" name="Straight Connector 26">
            <a:extLst>
              <a:ext uri="{FF2B5EF4-FFF2-40B4-BE49-F238E27FC236}">
                <a16:creationId xmlns:a16="http://schemas.microsoft.com/office/drawing/2014/main" id="{E69E8A1E-CBD1-1E46-5311-7830C5AF00D7}"/>
              </a:ext>
            </a:extLst>
          </p:cNvPr>
          <p:cNvCxnSpPr>
            <a:cxnSpLocks/>
          </p:cNvCxnSpPr>
          <p:nvPr/>
        </p:nvCxnSpPr>
        <p:spPr>
          <a:xfrm flipH="1">
            <a:off x="9543143" y="2304970"/>
            <a:ext cx="1727201" cy="0"/>
          </a:xfrm>
          <a:prstGeom prst="line">
            <a:avLst/>
          </a:prstGeom>
          <a:ln w="12700"/>
        </p:spPr>
        <p:style>
          <a:lnRef idx="1">
            <a:schemeClr val="accent3"/>
          </a:lnRef>
          <a:fillRef idx="0">
            <a:schemeClr val="accent3"/>
          </a:fillRef>
          <a:effectRef idx="0">
            <a:schemeClr val="accent3"/>
          </a:effectRef>
          <a:fontRef idx="minor">
            <a:schemeClr val="tx1"/>
          </a:fontRef>
        </p:style>
      </p:cxnSp>
      <p:cxnSp>
        <p:nvCxnSpPr>
          <p:cNvPr id="30" name="Straight Connector 29">
            <a:extLst>
              <a:ext uri="{FF2B5EF4-FFF2-40B4-BE49-F238E27FC236}">
                <a16:creationId xmlns:a16="http://schemas.microsoft.com/office/drawing/2014/main" id="{FA3E4F49-572B-AB35-AD9D-0E6F347D7E52}"/>
              </a:ext>
            </a:extLst>
          </p:cNvPr>
          <p:cNvCxnSpPr>
            <a:cxnSpLocks/>
          </p:cNvCxnSpPr>
          <p:nvPr/>
        </p:nvCxnSpPr>
        <p:spPr>
          <a:xfrm>
            <a:off x="11270344" y="2304970"/>
            <a:ext cx="2176" cy="3115390"/>
          </a:xfrm>
          <a:prstGeom prst="line">
            <a:avLst/>
          </a:prstGeom>
          <a:ln w="12700"/>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09098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ipe(down)">
                                      <p:cBhvr>
                                        <p:cTn id="7" dur="500"/>
                                        <p:tgtEl>
                                          <p:spTgt spid="7">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graphicEl>
                                              <a:chart seriesIdx="0" categoryIdx="-4" bldStep="series"/>
                                            </p:graphicEl>
                                          </p:spTgt>
                                        </p:tgtEl>
                                        <p:attrNameLst>
                                          <p:attrName>style.visibility</p:attrName>
                                        </p:attrNameLst>
                                      </p:cBhvr>
                                      <p:to>
                                        <p:strVal val="visible"/>
                                      </p:to>
                                    </p:set>
                                    <p:animEffect transition="in" filter="wipe(down)">
                                      <p:cBhvr>
                                        <p:cTn id="12" dur="500"/>
                                        <p:tgtEl>
                                          <p:spTgt spid="7">
                                            <p:graphicEl>
                                              <a:chart seriesIdx="0"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5">
                                            <p:graphicEl>
                                              <a:chart seriesIdx="-3" categoryIdx="-3" bldStep="gridLegend"/>
                                            </p:graphicEl>
                                          </p:spTgt>
                                        </p:tgtEl>
                                        <p:attrNameLst>
                                          <p:attrName>style.visibility</p:attrName>
                                        </p:attrNameLst>
                                      </p:cBhvr>
                                      <p:to>
                                        <p:strVal val="visible"/>
                                      </p:to>
                                    </p:set>
                                    <p:animEffect transition="in" filter="wipe(down)">
                                      <p:cBhvr>
                                        <p:cTn id="17" dur="500"/>
                                        <p:tgtEl>
                                          <p:spTgt spid="15">
                                            <p:graphicEl>
                                              <a:chart seriesIdx="-3" categoryIdx="-3" bldStep="gridLegend"/>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
                                            <p:graphicEl>
                                              <a:chart seriesIdx="-4" categoryIdx="0" bldStep="category"/>
                                            </p:graphicEl>
                                          </p:spTgt>
                                        </p:tgtEl>
                                        <p:attrNameLst>
                                          <p:attrName>style.visibility</p:attrName>
                                        </p:attrNameLst>
                                      </p:cBhvr>
                                      <p:to>
                                        <p:strVal val="visible"/>
                                      </p:to>
                                    </p:set>
                                    <p:animEffect transition="in" filter="wipe(down)">
                                      <p:cBhvr>
                                        <p:cTn id="22" dur="500"/>
                                        <p:tgtEl>
                                          <p:spTgt spid="15">
                                            <p:graphicEl>
                                              <a:chart seriesIdx="-4" categoryIdx="0" bldStep="category"/>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5">
                                            <p:graphicEl>
                                              <a:chart seriesIdx="-4" categoryIdx="1" bldStep="category"/>
                                            </p:graphicEl>
                                          </p:spTgt>
                                        </p:tgtEl>
                                        <p:attrNameLst>
                                          <p:attrName>style.visibility</p:attrName>
                                        </p:attrNameLst>
                                      </p:cBhvr>
                                      <p:to>
                                        <p:strVal val="visible"/>
                                      </p:to>
                                    </p:set>
                                    <p:animEffect transition="in" filter="wipe(down)">
                                      <p:cBhvr>
                                        <p:cTn id="27" dur="500"/>
                                        <p:tgtEl>
                                          <p:spTgt spid="15">
                                            <p:graphicEl>
                                              <a:chart seriesIdx="-4" categoryIdx="1" bldStep="category"/>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5">
                                            <p:graphicEl>
                                              <a:chart seriesIdx="-4" categoryIdx="2" bldStep="category"/>
                                            </p:graphicEl>
                                          </p:spTgt>
                                        </p:tgtEl>
                                        <p:attrNameLst>
                                          <p:attrName>style.visibility</p:attrName>
                                        </p:attrNameLst>
                                      </p:cBhvr>
                                      <p:to>
                                        <p:strVal val="visible"/>
                                      </p:to>
                                    </p:set>
                                    <p:animEffect transition="in" filter="wipe(down)">
                                      <p:cBhvr>
                                        <p:cTn id="32" dur="500"/>
                                        <p:tgtEl>
                                          <p:spTgt spid="15">
                                            <p:graphicEl>
                                              <a:chart seriesIdx="-4" categoryIdx="2" bldStep="category"/>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5">
                                            <p:graphicEl>
                                              <a:chart seriesIdx="-4" categoryIdx="3" bldStep="category"/>
                                            </p:graphicEl>
                                          </p:spTgt>
                                        </p:tgtEl>
                                        <p:attrNameLst>
                                          <p:attrName>style.visibility</p:attrName>
                                        </p:attrNameLst>
                                      </p:cBhvr>
                                      <p:to>
                                        <p:strVal val="visible"/>
                                      </p:to>
                                    </p:set>
                                    <p:animEffect transition="in" filter="wipe(down)">
                                      <p:cBhvr>
                                        <p:cTn id="37" dur="500"/>
                                        <p:tgtEl>
                                          <p:spTgt spid="15">
                                            <p:graphicEl>
                                              <a:chart seriesIdx="-4" categoryIdx="3" bldStep="category"/>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5">
                                            <p:graphicEl>
                                              <a:chart seriesIdx="-4" categoryIdx="4" bldStep="category"/>
                                            </p:graphicEl>
                                          </p:spTgt>
                                        </p:tgtEl>
                                        <p:attrNameLst>
                                          <p:attrName>style.visibility</p:attrName>
                                        </p:attrNameLst>
                                      </p:cBhvr>
                                      <p:to>
                                        <p:strVal val="visible"/>
                                      </p:to>
                                    </p:set>
                                    <p:animEffect transition="in" filter="wipe(down)">
                                      <p:cBhvr>
                                        <p:cTn id="42" dur="500"/>
                                        <p:tgtEl>
                                          <p:spTgt spid="15">
                                            <p:graphicEl>
                                              <a:chart seriesIdx="-4" categoryIdx="4" bldStep="category"/>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5">
                                            <p:graphicEl>
                                              <a:chart seriesIdx="-4" categoryIdx="5" bldStep="category"/>
                                            </p:graphicEl>
                                          </p:spTgt>
                                        </p:tgtEl>
                                        <p:attrNameLst>
                                          <p:attrName>style.visibility</p:attrName>
                                        </p:attrNameLst>
                                      </p:cBhvr>
                                      <p:to>
                                        <p:strVal val="visible"/>
                                      </p:to>
                                    </p:set>
                                    <p:animEffect transition="in" filter="wipe(down)">
                                      <p:cBhvr>
                                        <p:cTn id="47" dur="500"/>
                                        <p:tgtEl>
                                          <p:spTgt spid="15">
                                            <p:graphicEl>
                                              <a:chart seriesIdx="-4" categoryIdx="5" bldStep="category"/>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5">
                                            <p:graphicEl>
                                              <a:chart seriesIdx="-4" categoryIdx="6" bldStep="category"/>
                                            </p:graphicEl>
                                          </p:spTgt>
                                        </p:tgtEl>
                                        <p:attrNameLst>
                                          <p:attrName>style.visibility</p:attrName>
                                        </p:attrNameLst>
                                      </p:cBhvr>
                                      <p:to>
                                        <p:strVal val="visible"/>
                                      </p:to>
                                    </p:set>
                                    <p:animEffect transition="in" filter="wipe(down)">
                                      <p:cBhvr>
                                        <p:cTn id="52" dur="500"/>
                                        <p:tgtEl>
                                          <p:spTgt spid="15">
                                            <p:graphicEl>
                                              <a:chart seriesIdx="-4" categoryIdx="6" bldStep="category"/>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5">
                                            <p:graphicEl>
                                              <a:chart seriesIdx="-4" categoryIdx="7" bldStep="category"/>
                                            </p:graphicEl>
                                          </p:spTgt>
                                        </p:tgtEl>
                                        <p:attrNameLst>
                                          <p:attrName>style.visibility</p:attrName>
                                        </p:attrNameLst>
                                      </p:cBhvr>
                                      <p:to>
                                        <p:strVal val="visible"/>
                                      </p:to>
                                    </p:set>
                                    <p:animEffect transition="in" filter="wipe(down)">
                                      <p:cBhvr>
                                        <p:cTn id="57" dur="500"/>
                                        <p:tgtEl>
                                          <p:spTgt spid="15">
                                            <p:graphicEl>
                                              <a:chart seriesIdx="-4" categoryIdx="7" bldStep="category"/>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5">
                                            <p:graphicEl>
                                              <a:chart seriesIdx="-4" categoryIdx="8" bldStep="category"/>
                                            </p:graphicEl>
                                          </p:spTgt>
                                        </p:tgtEl>
                                        <p:attrNameLst>
                                          <p:attrName>style.visibility</p:attrName>
                                        </p:attrNameLst>
                                      </p:cBhvr>
                                      <p:to>
                                        <p:strVal val="visible"/>
                                      </p:to>
                                    </p:set>
                                    <p:animEffect transition="in" filter="wipe(down)">
                                      <p:cBhvr>
                                        <p:cTn id="62" dur="500"/>
                                        <p:tgtEl>
                                          <p:spTgt spid="15">
                                            <p:graphicEl>
                                              <a:chart seriesIdx="-4" categoryIdx="8" bldStep="category"/>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5">
                                            <p:graphicEl>
                                              <a:chart seriesIdx="-4" categoryIdx="9" bldStep="category"/>
                                            </p:graphicEl>
                                          </p:spTgt>
                                        </p:tgtEl>
                                        <p:attrNameLst>
                                          <p:attrName>style.visibility</p:attrName>
                                        </p:attrNameLst>
                                      </p:cBhvr>
                                      <p:to>
                                        <p:strVal val="visible"/>
                                      </p:to>
                                    </p:set>
                                    <p:animEffect transition="in" filter="wipe(down)">
                                      <p:cBhvr>
                                        <p:cTn id="67" dur="500"/>
                                        <p:tgtEl>
                                          <p:spTgt spid="15">
                                            <p:graphicEl>
                                              <a:chart seriesIdx="-4" categoryIdx="9" bldStep="category"/>
                                            </p:graphic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15">
                                            <p:graphicEl>
                                              <a:chart seriesIdx="-4" categoryIdx="10" bldStep="category"/>
                                            </p:graphicEl>
                                          </p:spTgt>
                                        </p:tgtEl>
                                        <p:attrNameLst>
                                          <p:attrName>style.visibility</p:attrName>
                                        </p:attrNameLst>
                                      </p:cBhvr>
                                      <p:to>
                                        <p:strVal val="visible"/>
                                      </p:to>
                                    </p:set>
                                    <p:animEffect transition="in" filter="wipe(down)">
                                      <p:cBhvr>
                                        <p:cTn id="72" dur="500"/>
                                        <p:tgtEl>
                                          <p:spTgt spid="15">
                                            <p:graphicEl>
                                              <a:chart seriesIdx="-4" categoryIdx="10" bldStep="category"/>
                                            </p:graphic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15">
                                            <p:graphicEl>
                                              <a:chart seriesIdx="-4" categoryIdx="11" bldStep="category"/>
                                            </p:graphicEl>
                                          </p:spTgt>
                                        </p:tgtEl>
                                        <p:attrNameLst>
                                          <p:attrName>style.visibility</p:attrName>
                                        </p:attrNameLst>
                                      </p:cBhvr>
                                      <p:to>
                                        <p:strVal val="visible"/>
                                      </p:to>
                                    </p:set>
                                    <p:animEffect transition="in" filter="wipe(down)">
                                      <p:cBhvr>
                                        <p:cTn id="77" dur="500"/>
                                        <p:tgtEl>
                                          <p:spTgt spid="15">
                                            <p:graphicEl>
                                              <a:chart seriesIdx="-4" categoryIdx="11" bldStep="category"/>
                                            </p:graphic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15">
                                            <p:graphicEl>
                                              <a:chart seriesIdx="-4" categoryIdx="12" bldStep="category"/>
                                            </p:graphicEl>
                                          </p:spTgt>
                                        </p:tgtEl>
                                        <p:attrNameLst>
                                          <p:attrName>style.visibility</p:attrName>
                                        </p:attrNameLst>
                                      </p:cBhvr>
                                      <p:to>
                                        <p:strVal val="visible"/>
                                      </p:to>
                                    </p:set>
                                    <p:animEffect transition="in" filter="wipe(down)">
                                      <p:cBhvr>
                                        <p:cTn id="82" dur="500"/>
                                        <p:tgtEl>
                                          <p:spTgt spid="15">
                                            <p:graphicEl>
                                              <a:chart seriesIdx="-4" categoryIdx="12" bldStep="category"/>
                                            </p:graphicEl>
                                          </p:spTgt>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15">
                                            <p:graphicEl>
                                              <a:chart seriesIdx="-4" categoryIdx="13" bldStep="category"/>
                                            </p:graphicEl>
                                          </p:spTgt>
                                        </p:tgtEl>
                                        <p:attrNameLst>
                                          <p:attrName>style.visibility</p:attrName>
                                        </p:attrNameLst>
                                      </p:cBhvr>
                                      <p:to>
                                        <p:strVal val="visible"/>
                                      </p:to>
                                    </p:set>
                                    <p:animEffect transition="in" filter="wipe(down)">
                                      <p:cBhvr>
                                        <p:cTn id="87" dur="500"/>
                                        <p:tgtEl>
                                          <p:spTgt spid="15">
                                            <p:graphicEl>
                                              <a:chart seriesIdx="-4" categoryIdx="13" bldStep="category"/>
                                            </p:graphicEl>
                                          </p:spTgt>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nodeType="clickEffect">
                                  <p:stCondLst>
                                    <p:cond delay="0"/>
                                  </p:stCondLst>
                                  <p:childTnLst>
                                    <p:set>
                                      <p:cBhvr>
                                        <p:cTn id="91" dur="1" fill="hold">
                                          <p:stCondLst>
                                            <p:cond delay="0"/>
                                          </p:stCondLst>
                                        </p:cTn>
                                        <p:tgtEl>
                                          <p:spTgt spid="24"/>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40"/>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18"/>
                                        </p:tgtEl>
                                        <p:attrNameLst>
                                          <p:attrName>style.visibility</p:attrName>
                                        </p:attrNameLst>
                                      </p:cBhvr>
                                      <p:to>
                                        <p:strVal val="visible"/>
                                      </p:to>
                                    </p:set>
                                  </p:childTnLst>
                                </p:cTn>
                              </p:par>
                              <p:par>
                                <p:cTn id="96" presetID="1" presetClass="entr" presetSubtype="0" fill="hold" nodeType="withEffect">
                                  <p:stCondLst>
                                    <p:cond delay="0"/>
                                  </p:stCondLst>
                                  <p:childTnLst>
                                    <p:set>
                                      <p:cBhvr>
                                        <p:cTn id="97" dur="1" fill="hold">
                                          <p:stCondLst>
                                            <p:cond delay="0"/>
                                          </p:stCondLst>
                                        </p:cTn>
                                        <p:tgtEl>
                                          <p:spTgt spid="10"/>
                                        </p:tgtEl>
                                        <p:attrNameLst>
                                          <p:attrName>style.visibility</p:attrName>
                                        </p:attrNameLst>
                                      </p:cBhvr>
                                      <p:to>
                                        <p:strVal val="visible"/>
                                      </p:to>
                                    </p:set>
                                  </p:childTnLst>
                                </p:cTn>
                              </p:par>
                              <p:par>
                                <p:cTn id="98" presetID="1" presetClass="entr" presetSubtype="0" fill="hold" nodeType="withEffect">
                                  <p:stCondLst>
                                    <p:cond delay="0"/>
                                  </p:stCondLst>
                                  <p:childTnLst>
                                    <p:set>
                                      <p:cBhvr>
                                        <p:cTn id="99" dur="1" fill="hold">
                                          <p:stCondLst>
                                            <p:cond delay="0"/>
                                          </p:stCondLst>
                                        </p:cTn>
                                        <p:tgtEl>
                                          <p:spTgt spid="4"/>
                                        </p:tgtEl>
                                        <p:attrNameLst>
                                          <p:attrName>style.visibility</p:attrName>
                                        </p:attrNameLst>
                                      </p:cBhvr>
                                      <p:to>
                                        <p:strVal val="visible"/>
                                      </p:to>
                                    </p:set>
                                  </p:childTnLst>
                                </p:cTn>
                              </p:par>
                              <p:par>
                                <p:cTn id="100" presetID="1" presetClass="entr" presetSubtype="0" fill="hold" nodeType="withEffect">
                                  <p:stCondLst>
                                    <p:cond delay="0"/>
                                  </p:stCondLst>
                                  <p:childTnLst>
                                    <p:set>
                                      <p:cBhvr>
                                        <p:cTn id="101" dur="1" fill="hold">
                                          <p:stCondLst>
                                            <p:cond delay="0"/>
                                          </p:stCondLst>
                                        </p:cTn>
                                        <p:tgtEl>
                                          <p:spTgt spid="27"/>
                                        </p:tgtEl>
                                        <p:attrNameLst>
                                          <p:attrName>style.visibility</p:attrName>
                                        </p:attrNameLst>
                                      </p:cBhvr>
                                      <p:to>
                                        <p:strVal val="visible"/>
                                      </p:to>
                                    </p:set>
                                  </p:childTnLst>
                                </p:cTn>
                              </p:par>
                              <p:par>
                                <p:cTn id="102" presetID="1" presetClass="entr" presetSubtype="0" fill="hold" nodeType="withEffect">
                                  <p:stCondLst>
                                    <p:cond delay="0"/>
                                  </p:stCondLst>
                                  <p:childTnLst>
                                    <p:set>
                                      <p:cBhvr>
                                        <p:cTn id="103"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Graphic spid="7" grpId="0">
        <p:bldSub>
          <a:bldChart bld="series"/>
        </p:bldSub>
      </p:bldGraphic>
      <p:bldGraphic spid="15" grpId="0">
        <p:bldSub>
          <a:bldChart bld="category"/>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 name="Title 977">
            <a:extLst>
              <a:ext uri="{FF2B5EF4-FFF2-40B4-BE49-F238E27FC236}">
                <a16:creationId xmlns:a16="http://schemas.microsoft.com/office/drawing/2014/main" id="{97E8AD1C-83FE-43D6-93CF-EF82BAE4AE00}"/>
              </a:ext>
            </a:extLst>
          </p:cNvPr>
          <p:cNvSpPr>
            <a:spLocks noGrp="1"/>
          </p:cNvSpPr>
          <p:nvPr>
            <p:ph type="title"/>
          </p:nvPr>
        </p:nvSpPr>
        <p:spPr>
          <a:xfrm>
            <a:off x="3523655" y="945895"/>
            <a:ext cx="5473874" cy="687833"/>
          </a:xfrm>
        </p:spPr>
        <p:txBody>
          <a:bodyPr/>
          <a:lstStyle/>
          <a:p>
            <a:r>
              <a:rPr lang="en-US" sz="3600" dirty="0"/>
              <a:t>GEOGRAPHY</a:t>
            </a:r>
          </a:p>
        </p:txBody>
      </p:sp>
      <p:sp>
        <p:nvSpPr>
          <p:cNvPr id="778" name="Footer Placeholder 777">
            <a:extLst>
              <a:ext uri="{FF2B5EF4-FFF2-40B4-BE49-F238E27FC236}">
                <a16:creationId xmlns:a16="http://schemas.microsoft.com/office/drawing/2014/main" id="{19834C9A-0F33-41A0-87C5-895769CD72E5}"/>
              </a:ext>
            </a:extLst>
          </p:cNvPr>
          <p:cNvSpPr>
            <a:spLocks noGrp="1"/>
          </p:cNvSpPr>
          <p:nvPr>
            <p:ph type="ftr" sz="quarter" idx="3"/>
          </p:nvPr>
        </p:nvSpPr>
        <p:spPr>
          <a:xfrm rot="5400000">
            <a:off x="10541127" y="1408176"/>
            <a:ext cx="2770499" cy="365125"/>
          </a:xfrm>
        </p:spPr>
        <p:txBody>
          <a:bodyPr/>
          <a:lstStyle/>
          <a:p>
            <a:r>
              <a:rPr lang="en-US" dirty="0"/>
              <a:t>Fraud detection</a:t>
            </a:r>
          </a:p>
        </p:txBody>
      </p:sp>
      <p:sp>
        <p:nvSpPr>
          <p:cNvPr id="779" name="Slide Number Placeholder 778">
            <a:extLst>
              <a:ext uri="{FF2B5EF4-FFF2-40B4-BE49-F238E27FC236}">
                <a16:creationId xmlns:a16="http://schemas.microsoft.com/office/drawing/2014/main" id="{766B8C96-025A-4125-B64A-B90AECE1DA2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9</a:t>
            </a:fld>
            <a:endParaRPr lang="en-US" dirty="0"/>
          </a:p>
        </p:txBody>
      </p:sp>
      <p:sp>
        <p:nvSpPr>
          <p:cNvPr id="960" name="Date Placeholder 959">
            <a:extLst>
              <a:ext uri="{FF2B5EF4-FFF2-40B4-BE49-F238E27FC236}">
                <a16:creationId xmlns:a16="http://schemas.microsoft.com/office/drawing/2014/main" id="{AA069620-EBBB-45EF-B222-22B45D475FE0}"/>
              </a:ext>
            </a:extLst>
          </p:cNvPr>
          <p:cNvSpPr>
            <a:spLocks noGrp="1"/>
          </p:cNvSpPr>
          <p:nvPr>
            <p:ph type="dt" sz="half" idx="2"/>
          </p:nvPr>
        </p:nvSpPr>
        <p:spPr>
          <a:xfrm rot="5400000">
            <a:off x="10595991" y="5074920"/>
            <a:ext cx="2647667" cy="365125"/>
          </a:xfrm>
        </p:spPr>
        <p:txBody>
          <a:bodyPr/>
          <a:lstStyle/>
          <a:p>
            <a:r>
              <a:rPr lang="en-US" dirty="0"/>
              <a:t>Nov 17, 2022</a:t>
            </a:r>
          </a:p>
        </p:txBody>
      </p:sp>
      <mc:AlternateContent xmlns:mc="http://schemas.openxmlformats.org/markup-compatibility/2006" xmlns:cx4="http://schemas.microsoft.com/office/drawing/2016/5/10/chartex">
        <mc:Choice Requires="cx4">
          <p:graphicFrame>
            <p:nvGraphicFramePr>
              <p:cNvPr id="22" name="Chart 21">
                <a:extLst>
                  <a:ext uri="{FF2B5EF4-FFF2-40B4-BE49-F238E27FC236}">
                    <a16:creationId xmlns:a16="http://schemas.microsoft.com/office/drawing/2014/main" id="{30DE8E31-C7BB-814B-C223-0F90018EC32D}"/>
                  </a:ext>
                </a:extLst>
              </p:cNvPr>
              <p:cNvGraphicFramePr/>
              <p:nvPr>
                <p:extLst>
                  <p:ext uri="{D42A27DB-BD31-4B8C-83A1-F6EECF244321}">
                    <p14:modId xmlns:p14="http://schemas.microsoft.com/office/powerpoint/2010/main" val="1713557217"/>
                  </p:ext>
                </p:extLst>
              </p:nvPr>
            </p:nvGraphicFramePr>
            <p:xfrm>
              <a:off x="2428763" y="1633728"/>
              <a:ext cx="7334473" cy="4394877"/>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22" name="Chart 21">
                <a:extLst>
                  <a:ext uri="{FF2B5EF4-FFF2-40B4-BE49-F238E27FC236}">
                    <a16:creationId xmlns:a16="http://schemas.microsoft.com/office/drawing/2014/main" id="{30DE8E31-C7BB-814B-C223-0F90018EC32D}"/>
                  </a:ext>
                </a:extLst>
              </p:cNvPr>
              <p:cNvPicPr>
                <a:picLocks noGrp="1" noRot="1" noChangeAspect="1" noMove="1" noResize="1" noEditPoints="1" noAdjustHandles="1" noChangeArrowheads="1" noChangeShapeType="1"/>
              </p:cNvPicPr>
              <p:nvPr/>
            </p:nvPicPr>
            <p:blipFill>
              <a:blip r:embed="rId4"/>
              <a:stretch>
                <a:fillRect/>
              </a:stretch>
            </p:blipFill>
            <p:spPr>
              <a:xfrm>
                <a:off x="2428763" y="1633728"/>
                <a:ext cx="7334473" cy="4394877"/>
              </a:xfrm>
              <a:prstGeom prst="rect">
                <a:avLst/>
              </a:prstGeom>
            </p:spPr>
          </p:pic>
        </mc:Fallback>
      </mc:AlternateContent>
    </p:spTree>
    <p:extLst>
      <p:ext uri="{BB962C8B-B14F-4D97-AF65-F5344CB8AC3E}">
        <p14:creationId xmlns:p14="http://schemas.microsoft.com/office/powerpoint/2010/main" val="193301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140A59"/>
      </a:dk2>
      <a:lt2>
        <a:srgbClr val="E7E6E6"/>
      </a:lt2>
      <a:accent1>
        <a:srgbClr val="000000"/>
      </a:accent1>
      <a:accent2>
        <a:srgbClr val="E7E6E6"/>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istic Pitch Deck_TM56488565_Win32_JC_SL_v4" id="{6C16C3F5-3ABD-4B2B-B436-2E1E9CE9969F}" vid="{647D9492-9D63-44AA-8DEA-C98668FC47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8733FD6CC3C0442AC239C0377F70B1F" ma:contentTypeVersion="6" ma:contentTypeDescription="Create a new document." ma:contentTypeScope="" ma:versionID="ff7c10b12ab2cf7774d42224fbcbd7f7">
  <xsd:schema xmlns:xsd="http://www.w3.org/2001/XMLSchema" xmlns:xs="http://www.w3.org/2001/XMLSchema" xmlns:p="http://schemas.microsoft.com/office/2006/metadata/properties" xmlns:ns3="9eb9524d-fca6-4ca7-9e51-96be1e25defd" targetNamespace="http://schemas.microsoft.com/office/2006/metadata/properties" ma:root="true" ma:fieldsID="fbec90909adf8c0e2660328e9ecd6933" ns3:_="">
    <xsd:import namespace="9eb9524d-fca6-4ca7-9e51-96be1e25defd"/>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b9524d-fca6-4ca7-9e51-96be1e25de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BE141A6-F27C-47F2-A2E1-15AC0A1930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eb9524d-fca6-4ca7-9e51-96be1e25def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C2B339A-BBCD-4BF4-A3FE-AE1F9B12F717}">
  <ds:schemaRefs>
    <ds:schemaRef ds:uri="http://schemas.microsoft.com/sharepoint/v3/contenttype/forms"/>
  </ds:schemaRefs>
</ds:datastoreItem>
</file>

<file path=customXml/itemProps3.xml><?xml version="1.0" encoding="utf-8"?>
<ds:datastoreItem xmlns:ds="http://schemas.openxmlformats.org/officeDocument/2006/customXml" ds:itemID="{E71989D7-CF02-4DC5-9433-98B600ACA0D7}">
  <ds:schemaRefs>
    <ds:schemaRef ds:uri="http://purl.org/dc/elements/1.1/"/>
    <ds:schemaRef ds:uri="http://purl.org/dc/terms/"/>
    <ds:schemaRef ds:uri="http://schemas.microsoft.com/office/2006/metadata/properties"/>
    <ds:schemaRef ds:uri="http://schemas.microsoft.com/office/infopath/2007/PartnerControls"/>
    <ds:schemaRef ds:uri="http://purl.org/dc/dcmitype/"/>
    <ds:schemaRef ds:uri="http://www.w3.org/XML/1998/namespace"/>
    <ds:schemaRef ds:uri="9eb9524d-fca6-4ca7-9e51-96be1e25defd"/>
    <ds:schemaRef ds:uri="http://schemas.microsoft.com/office/2006/documentManagement/types"/>
    <ds:schemaRef ds:uri="http://schemas.openxmlformats.org/package/2006/metadata/core-propertie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Futuristic pitch deck</Template>
  <TotalTime>2352</TotalTime>
  <Words>1350</Words>
  <Application>Microsoft Office PowerPoint</Application>
  <PresentationFormat>Widescreen</PresentationFormat>
  <Paragraphs>266</Paragraphs>
  <Slides>24</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Century Gothic Bold</vt:lpstr>
      <vt:lpstr>Courier New</vt:lpstr>
      <vt:lpstr>Daytona Pro Light</vt:lpstr>
      <vt:lpstr>Oliver Thin</vt:lpstr>
      <vt:lpstr>Office Theme</vt:lpstr>
      <vt:lpstr>Fraud Detection</vt:lpstr>
      <vt:lpstr>Our team</vt:lpstr>
      <vt:lpstr>Problem Statement</vt:lpstr>
      <vt:lpstr>OUR MODEL DELIVERS</vt:lpstr>
      <vt:lpstr>Exploratory data analysis</vt:lpstr>
      <vt:lpstr>Amount</vt:lpstr>
      <vt:lpstr>TRANSACTION HOUR</vt:lpstr>
      <vt:lpstr>category</vt:lpstr>
      <vt:lpstr>GEOGRAPHY</vt:lpstr>
      <vt:lpstr>Feature engineering</vt:lpstr>
      <vt:lpstr>Data preparation</vt:lpstr>
      <vt:lpstr>Over sampling</vt:lpstr>
      <vt:lpstr>Model definition</vt:lpstr>
      <vt:lpstr>Precision vs sensitivity</vt:lpstr>
      <vt:lpstr>Model comparison</vt:lpstr>
      <vt:lpstr>Model comparison  </vt:lpstr>
      <vt:lpstr>Feature importance</vt:lpstr>
      <vt:lpstr>Economic value</vt:lpstr>
      <vt:lpstr>Economic Value</vt:lpstr>
      <vt:lpstr>Future plans</vt:lpstr>
      <vt:lpstr>Open questions</vt:lpstr>
      <vt:lpstr>Future Improvements</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Fraud Detection</dc:title>
  <dc:creator>Sausage Madness</dc:creator>
  <cp:lastModifiedBy>Sausage Madness</cp:lastModifiedBy>
  <cp:revision>6</cp:revision>
  <dcterms:created xsi:type="dcterms:W3CDTF">2022-11-15T00:16:46Z</dcterms:created>
  <dcterms:modified xsi:type="dcterms:W3CDTF">2022-12-08T07:29:05Z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0x01010078733FD6CC3C0442AC239C0377F70B1F</vt:lpwstr>
  </property>
</Properties>
</file>